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  <p:sldMasterId id="2147483660" r:id="rId2"/>
  </p:sldMasterIdLst>
  <p:notesMasterIdLst>
    <p:notesMasterId r:id="rId16"/>
  </p:notesMasterIdLst>
  <p:sldIdLst>
    <p:sldId id="267" r:id="rId3"/>
    <p:sldId id="256" r:id="rId4"/>
    <p:sldId id="257" r:id="rId5"/>
    <p:sldId id="270" r:id="rId6"/>
    <p:sldId id="259" r:id="rId7"/>
    <p:sldId id="258" r:id="rId8"/>
    <p:sldId id="260" r:id="rId9"/>
    <p:sldId id="262" r:id="rId10"/>
    <p:sldId id="263" r:id="rId11"/>
    <p:sldId id="264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500"/>
    <a:srgbClr val="82AE2A"/>
    <a:srgbClr val="8AB92D"/>
    <a:srgbClr val="1DE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2D8DE-3FB5-4617-A227-A827955C3A93}" v="1153" dt="2025-08-13T11:14:26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47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CB52D8DE-3FB5-4617-A227-A827955C3A93}"/>
    <pc:docChg chg="undo redo custSel addSld delSld modSld sldOrd">
      <pc:chgData name="Suraj Arya" userId="116808dbeaa341df" providerId="LiveId" clId="{CB52D8DE-3FB5-4617-A227-A827955C3A93}" dt="2025-08-13T11:14:29.487" v="1754" actId="478"/>
      <pc:docMkLst>
        <pc:docMk/>
      </pc:docMkLst>
      <pc:sldChg chg="addSp delSp modSp modTransition modAnim modNotesTx">
        <pc:chgData name="Suraj Arya" userId="116808dbeaa341df" providerId="LiveId" clId="{CB52D8DE-3FB5-4617-A227-A827955C3A93}" dt="2025-07-18T05:58:06.851" v="1161" actId="20577"/>
        <pc:sldMkLst>
          <pc:docMk/>
          <pc:sldMk cId="0" sldId="256"/>
        </pc:sldMkLst>
        <pc:spChg chg="mod topLvl">
          <ac:chgData name="Suraj Arya" userId="116808dbeaa341df" providerId="LiveId" clId="{CB52D8DE-3FB5-4617-A227-A827955C3A93}" dt="2025-07-14T04:24:25.627" v="1046" actId="164"/>
          <ac:spMkLst>
            <pc:docMk/>
            <pc:sldMk cId="0" sldId="256"/>
            <ac:spMk id="12" creationId="{3E8BD03E-AC83-570B-F3F4-B35814D1224E}"/>
          </ac:spMkLst>
        </pc:spChg>
        <pc:spChg chg="mod topLvl">
          <ac:chgData name="Suraj Arya" userId="116808dbeaa341df" providerId="LiveId" clId="{CB52D8DE-3FB5-4617-A227-A827955C3A93}" dt="2025-07-14T04:25:31.354" v="1048" actId="164"/>
          <ac:spMkLst>
            <pc:docMk/>
            <pc:sldMk cId="0" sldId="256"/>
            <ac:spMk id="13" creationId="{97A6444A-9C91-CCB6-A65C-74EA6B2047D1}"/>
          </ac:spMkLst>
        </pc:spChg>
        <pc:spChg chg="mod topLvl">
          <ac:chgData name="Suraj Arya" userId="116808dbeaa341df" providerId="LiveId" clId="{CB52D8DE-3FB5-4617-A227-A827955C3A93}" dt="2025-07-14T04:25:50.449" v="1049" actId="164"/>
          <ac:spMkLst>
            <pc:docMk/>
            <pc:sldMk cId="0" sldId="256"/>
            <ac:spMk id="14" creationId="{393D7596-B648-66E9-58A7-17ADBEFF305F}"/>
          </ac:spMkLst>
        </pc:spChg>
        <pc:spChg chg="mod topLvl">
          <ac:chgData name="Suraj Arya" userId="116808dbeaa341df" providerId="LiveId" clId="{CB52D8DE-3FB5-4617-A227-A827955C3A93}" dt="2025-07-14T04:26:05.819" v="1050" actId="164"/>
          <ac:spMkLst>
            <pc:docMk/>
            <pc:sldMk cId="0" sldId="256"/>
            <ac:spMk id="15" creationId="{38F1EA51-E51A-B0E4-599A-EAED9A769E9B}"/>
          </ac:spMkLst>
        </pc:spChg>
        <pc:spChg chg="mod topLvl">
          <ac:chgData name="Suraj Arya" userId="116808dbeaa341df" providerId="LiveId" clId="{CB52D8DE-3FB5-4617-A227-A827955C3A93}" dt="2025-07-14T04:24:25.627" v="1046" actId="164"/>
          <ac:spMkLst>
            <pc:docMk/>
            <pc:sldMk cId="0" sldId="256"/>
            <ac:spMk id="16" creationId="{DC8368BA-9351-42B9-FDCC-1B8FDBD111E7}"/>
          </ac:spMkLst>
        </pc:spChg>
        <pc:spChg chg="mod topLvl">
          <ac:chgData name="Suraj Arya" userId="116808dbeaa341df" providerId="LiveId" clId="{CB52D8DE-3FB5-4617-A227-A827955C3A93}" dt="2025-07-14T04:25:50.449" v="1049" actId="164"/>
          <ac:spMkLst>
            <pc:docMk/>
            <pc:sldMk cId="0" sldId="256"/>
            <ac:spMk id="17" creationId="{0FA1D5CA-3DB1-048D-2D3D-0768875FA2B9}"/>
          </ac:spMkLst>
        </pc:spChg>
        <pc:spChg chg="mod topLvl">
          <ac:chgData name="Suraj Arya" userId="116808dbeaa341df" providerId="LiveId" clId="{CB52D8DE-3FB5-4617-A227-A827955C3A93}" dt="2025-07-14T04:25:31.354" v="1048" actId="164"/>
          <ac:spMkLst>
            <pc:docMk/>
            <pc:sldMk cId="0" sldId="256"/>
            <ac:spMk id="18" creationId="{A2914AB1-4615-5C46-02A3-13946F0DD69A}"/>
          </ac:spMkLst>
        </pc:spChg>
        <pc:spChg chg="mod topLvl">
          <ac:chgData name="Suraj Arya" userId="116808dbeaa341df" providerId="LiveId" clId="{CB52D8DE-3FB5-4617-A227-A827955C3A93}" dt="2025-07-14T04:26:05.819" v="1050" actId="164"/>
          <ac:spMkLst>
            <pc:docMk/>
            <pc:sldMk cId="0" sldId="256"/>
            <ac:spMk id="19" creationId="{F7A6EEE9-A5F7-2DA5-740F-480A2EA45D51}"/>
          </ac:spMkLst>
        </pc:spChg>
        <pc:grpChg chg="add mod">
          <ac:chgData name="Suraj Arya" userId="116808dbeaa341df" providerId="LiveId" clId="{CB52D8DE-3FB5-4617-A227-A827955C3A93}" dt="2025-07-14T04:24:25.627" v="1046" actId="164"/>
          <ac:grpSpMkLst>
            <pc:docMk/>
            <pc:sldMk cId="0" sldId="256"/>
            <ac:grpSpMk id="3" creationId="{A97767E7-A4FA-A1A1-89DF-9808DB93CA7E}"/>
          </ac:grpSpMkLst>
        </pc:grpChg>
        <pc:grpChg chg="add mod">
          <ac:chgData name="Suraj Arya" userId="116808dbeaa341df" providerId="LiveId" clId="{CB52D8DE-3FB5-4617-A227-A827955C3A93}" dt="2025-07-14T04:25:31.354" v="1048" actId="164"/>
          <ac:grpSpMkLst>
            <pc:docMk/>
            <pc:sldMk cId="0" sldId="256"/>
            <ac:grpSpMk id="4" creationId="{3D25A1D6-D173-1B75-269E-595465284A52}"/>
          </ac:grpSpMkLst>
        </pc:grpChg>
        <pc:grpChg chg="add mod">
          <ac:chgData name="Suraj Arya" userId="116808dbeaa341df" providerId="LiveId" clId="{CB52D8DE-3FB5-4617-A227-A827955C3A93}" dt="2025-07-14T04:25:50.449" v="1049" actId="164"/>
          <ac:grpSpMkLst>
            <pc:docMk/>
            <pc:sldMk cId="0" sldId="256"/>
            <ac:grpSpMk id="5" creationId="{B3CA7609-D869-D119-1DE8-5837CAC103EA}"/>
          </ac:grpSpMkLst>
        </pc:grpChg>
        <pc:grpChg chg="add mod">
          <ac:chgData name="Suraj Arya" userId="116808dbeaa341df" providerId="LiveId" clId="{CB52D8DE-3FB5-4617-A227-A827955C3A93}" dt="2025-07-14T04:26:05.819" v="1050" actId="164"/>
          <ac:grpSpMkLst>
            <pc:docMk/>
            <pc:sldMk cId="0" sldId="256"/>
            <ac:grpSpMk id="6" creationId="{97704F69-F915-19E1-9B98-CB745BEADD8C}"/>
          </ac:grpSpMkLst>
        </pc:grpChg>
        <pc:picChg chg="mod topLvl">
          <ac:chgData name="Suraj Arya" userId="116808dbeaa341df" providerId="LiveId" clId="{CB52D8DE-3FB5-4617-A227-A827955C3A93}" dt="2025-07-14T04:23:57.067" v="1037" actId="165"/>
          <ac:picMkLst>
            <pc:docMk/>
            <pc:sldMk cId="0" sldId="256"/>
            <ac:picMk id="11" creationId="{4EAF1068-762B-0427-D31D-C16076AC5E45}"/>
          </ac:picMkLst>
        </pc:picChg>
      </pc:sldChg>
      <pc:sldChg chg="addSp delSp modSp mod modTransition">
        <pc:chgData name="Suraj Arya" userId="116808dbeaa341df" providerId="LiveId" clId="{CB52D8DE-3FB5-4617-A227-A827955C3A93}" dt="2025-07-22T13:14:34.661" v="1666" actId="9405"/>
        <pc:sldMkLst>
          <pc:docMk/>
          <pc:sldMk cId="0" sldId="257"/>
        </pc:sldMkLst>
        <pc:inkChg chg="add">
          <ac:chgData name="Suraj Arya" userId="116808dbeaa341df" providerId="LiveId" clId="{CB52D8DE-3FB5-4617-A227-A827955C3A93}" dt="2025-07-21T13:01:25.858" v="1564" actId="9405"/>
          <ac:inkMkLst>
            <pc:docMk/>
            <pc:sldMk cId="0" sldId="257"/>
            <ac:inkMk id="4" creationId="{CFA6D19E-EDBF-F17F-C554-F86444074962}"/>
          </ac:inkMkLst>
        </pc:inkChg>
      </pc:sldChg>
      <pc:sldChg chg="modSp mod modTransition setBg">
        <pc:chgData name="Suraj Arya" userId="116808dbeaa341df" providerId="LiveId" clId="{CB52D8DE-3FB5-4617-A227-A827955C3A93}" dt="2025-07-18T05:46:36.639" v="1139"/>
        <pc:sldMkLst>
          <pc:docMk/>
          <pc:sldMk cId="0" sldId="258"/>
        </pc:sldMkLst>
        <pc:spChg chg="mod">
          <ac:chgData name="Suraj Arya" userId="116808dbeaa341df" providerId="LiveId" clId="{CB52D8DE-3FB5-4617-A227-A827955C3A93}" dt="2025-07-14T04:09:40.438" v="451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09:36.255" v="450" actId="1076"/>
          <ac:spMkLst>
            <pc:docMk/>
            <pc:sldMk cId="0" sldId="258"/>
            <ac:spMk id="3" creationId="{00000000-0000-0000-0000-000000000000}"/>
          </ac:spMkLst>
        </pc:spChg>
        <pc:picChg chg="mod">
          <ac:chgData name="Suraj Arya" userId="116808dbeaa341df" providerId="LiveId" clId="{CB52D8DE-3FB5-4617-A227-A827955C3A93}" dt="2025-07-14T04:09:27.237" v="449" actId="1076"/>
          <ac:picMkLst>
            <pc:docMk/>
            <pc:sldMk cId="0" sldId="258"/>
            <ac:picMk id="8" creationId="{C92EFBD5-8C36-2179-EBDC-4B6490136B7E}"/>
          </ac:picMkLst>
        </pc:picChg>
        <pc:picChg chg="mod">
          <ac:chgData name="Suraj Arya" userId="116808dbeaa341df" providerId="LiveId" clId="{CB52D8DE-3FB5-4617-A227-A827955C3A93}" dt="2025-07-14T04:09:25.184" v="448" actId="1076"/>
          <ac:picMkLst>
            <pc:docMk/>
            <pc:sldMk cId="0" sldId="258"/>
            <ac:picMk id="10" creationId="{5EC5BEFE-BE93-B96F-6869-72B1F222B281}"/>
          </ac:picMkLst>
        </pc:picChg>
        <pc:picChg chg="mod">
          <ac:chgData name="Suraj Arya" userId="116808dbeaa341df" providerId="LiveId" clId="{CB52D8DE-3FB5-4617-A227-A827955C3A93}" dt="2025-07-14T04:09:24.014" v="447" actId="1076"/>
          <ac:picMkLst>
            <pc:docMk/>
            <pc:sldMk cId="0" sldId="258"/>
            <ac:picMk id="12" creationId="{314DB2FC-6C6C-E0CC-D566-46E36EEC5F61}"/>
          </ac:picMkLst>
        </pc:picChg>
        <pc:picChg chg="mod">
          <ac:chgData name="Suraj Arya" userId="116808dbeaa341df" providerId="LiveId" clId="{CB52D8DE-3FB5-4617-A227-A827955C3A93}" dt="2025-07-14T04:09:22.769" v="446" actId="1076"/>
          <ac:picMkLst>
            <pc:docMk/>
            <pc:sldMk cId="0" sldId="258"/>
            <ac:picMk id="14" creationId="{CAF7F281-9C6A-8C3E-6C64-B196A145B174}"/>
          </ac:picMkLst>
        </pc:picChg>
        <pc:picChg chg="mod">
          <ac:chgData name="Suraj Arya" userId="116808dbeaa341df" providerId="LiveId" clId="{CB52D8DE-3FB5-4617-A227-A827955C3A93}" dt="2025-07-14T04:09:19.935" v="445" actId="1076"/>
          <ac:picMkLst>
            <pc:docMk/>
            <pc:sldMk cId="0" sldId="258"/>
            <ac:picMk id="15" creationId="{27B5C547-F160-E767-E4F7-BF17623C6FFF}"/>
          </ac:picMkLst>
        </pc:picChg>
      </pc:sldChg>
      <pc:sldChg chg="addSp delSp modSp mod ord modTransition setBg modNotesTx">
        <pc:chgData name="Suraj Arya" userId="116808dbeaa341df" providerId="LiveId" clId="{CB52D8DE-3FB5-4617-A227-A827955C3A93}" dt="2025-07-25T02:15:53.226" v="1719"/>
        <pc:sldMkLst>
          <pc:docMk/>
          <pc:sldMk cId="0" sldId="259"/>
        </pc:sldMkLst>
      </pc:sldChg>
      <pc:sldChg chg="addSp delSp mod modTransition setBg">
        <pc:chgData name="Suraj Arya" userId="116808dbeaa341df" providerId="LiveId" clId="{CB52D8DE-3FB5-4617-A227-A827955C3A93}" dt="2025-07-22T06:53:43.854" v="1658" actId="478"/>
        <pc:sldMkLst>
          <pc:docMk/>
          <pc:sldMk cId="0" sldId="260"/>
        </pc:sldMkLst>
      </pc:sldChg>
      <pc:sldChg chg="addSp delSp modSp mod modTransition setBg">
        <pc:chgData name="Suraj Arya" userId="116808dbeaa341df" providerId="LiveId" clId="{CB52D8DE-3FB5-4617-A227-A827955C3A93}" dt="2025-07-22T13:16:12.665" v="1700"/>
        <pc:sldMkLst>
          <pc:docMk/>
          <pc:sldMk cId="0" sldId="262"/>
        </pc:sldMkLst>
        <pc:spChg chg="mod">
          <ac:chgData name="Suraj Arya" userId="116808dbeaa341df" providerId="LiveId" clId="{CB52D8DE-3FB5-4617-A227-A827955C3A93}" dt="2025-07-14T04:13:15.312" v="849" actId="403"/>
          <ac:spMkLst>
            <pc:docMk/>
            <pc:sldMk cId="0" sldId="262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13:18.168" v="850" actId="1076"/>
          <ac:spMkLst>
            <pc:docMk/>
            <pc:sldMk cId="0" sldId="262"/>
            <ac:spMk id="3" creationId="{00000000-0000-0000-0000-000000000000}"/>
          </ac:spMkLst>
        </pc:spChg>
      </pc:sldChg>
      <pc:sldChg chg="addSp modSp mod modTransition setBg">
        <pc:chgData name="Suraj Arya" userId="116808dbeaa341df" providerId="LiveId" clId="{CB52D8DE-3FB5-4617-A227-A827955C3A93}" dt="2025-07-22T13:16:31.199" v="1704" actId="9405"/>
        <pc:sldMkLst>
          <pc:docMk/>
          <pc:sldMk cId="0" sldId="263"/>
        </pc:sldMkLst>
        <pc:spChg chg="mod">
          <ac:chgData name="Suraj Arya" userId="116808dbeaa341df" providerId="LiveId" clId="{CB52D8DE-3FB5-4617-A227-A827955C3A93}" dt="2025-07-14T04:13:33.888" v="854" actId="1076"/>
          <ac:spMkLst>
            <pc:docMk/>
            <pc:sldMk cId="0" sldId="263"/>
            <ac:spMk id="3" creationId="{00000000-0000-0000-0000-000000000000}"/>
          </ac:spMkLst>
        </pc:spChg>
      </pc:sldChg>
      <pc:sldChg chg="addSp delSp modSp mod modTransition setBg">
        <pc:chgData name="Suraj Arya" userId="116808dbeaa341df" providerId="LiveId" clId="{CB52D8DE-3FB5-4617-A227-A827955C3A93}" dt="2025-07-25T11:51:10.318" v="1750" actId="9405"/>
        <pc:sldMkLst>
          <pc:docMk/>
          <pc:sldMk cId="0" sldId="264"/>
        </pc:sldMkLst>
        <pc:spChg chg="mod">
          <ac:chgData name="Suraj Arya" userId="116808dbeaa341df" providerId="LiveId" clId="{CB52D8DE-3FB5-4617-A227-A827955C3A93}" dt="2025-07-14T03:54:54.741" v="90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3:54:40.703" v="88" actId="20577"/>
          <ac:spMkLst>
            <pc:docMk/>
            <pc:sldMk cId="0" sldId="264"/>
            <ac:spMk id="3" creationId="{00000000-0000-0000-0000-000000000000}"/>
          </ac:spMkLst>
        </pc:spChg>
        <pc:grpChg chg="mod">
          <ac:chgData name="Suraj Arya" userId="116808dbeaa341df" providerId="LiveId" clId="{CB52D8DE-3FB5-4617-A227-A827955C3A93}" dt="2025-07-25T11:50:28.453" v="1744"/>
          <ac:grpSpMkLst>
            <pc:docMk/>
            <pc:sldMk cId="0" sldId="264"/>
            <ac:grpSpMk id="19" creationId="{04A39F55-7C83-E80E-6497-63A0ABA16B9B}"/>
          </ac:grpSpMkLst>
        </pc:grpChg>
        <pc:grpChg chg="mod">
          <ac:chgData name="Suraj Arya" userId="116808dbeaa341df" providerId="LiveId" clId="{CB52D8DE-3FB5-4617-A227-A827955C3A93}" dt="2025-07-25T11:51:05.401" v="1749"/>
          <ac:grpSpMkLst>
            <pc:docMk/>
            <pc:sldMk cId="0" sldId="264"/>
            <ac:grpSpMk id="24" creationId="{0A404FB9-63A6-75FB-B7C4-62AEDF51CCBA}"/>
          </ac:grpSpMkLst>
        </pc:grpChg>
        <pc:grpChg chg="mod">
          <ac:chgData name="Suraj Arya" userId="116808dbeaa341df" providerId="LiveId" clId="{CB52D8DE-3FB5-4617-A227-A827955C3A93}" dt="2025-07-25T11:51:05.401" v="1749"/>
          <ac:grpSpMkLst>
            <pc:docMk/>
            <pc:sldMk cId="0" sldId="264"/>
            <ac:grpSpMk id="25" creationId="{EE4F48AA-710B-2EC9-D9CB-74B00B5DD917}"/>
          </ac:grpSpMkLst>
        </pc:grpChg>
        <pc:inkChg chg="add mod">
          <ac:chgData name="Suraj Arya" userId="116808dbeaa341df" providerId="LiveId" clId="{CB52D8DE-3FB5-4617-A227-A827955C3A93}" dt="2025-07-25T11:49:45.805" v="1733"/>
          <ac:inkMkLst>
            <pc:docMk/>
            <pc:sldMk cId="0" sldId="264"/>
            <ac:inkMk id="4" creationId="{7A633FDB-5CED-C901-4121-22EAE971C750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7" creationId="{26E4C944-2725-824B-3413-AB5BE521C599}"/>
          </ac:inkMkLst>
        </pc:inkChg>
        <pc:inkChg chg="add">
          <ac:chgData name="Suraj Arya" userId="116808dbeaa341df" providerId="LiveId" clId="{CB52D8DE-3FB5-4617-A227-A827955C3A93}" dt="2025-07-25T11:49:49.936" v="1734" actId="9405"/>
          <ac:inkMkLst>
            <pc:docMk/>
            <pc:sldMk cId="0" sldId="264"/>
            <ac:inkMk id="9" creationId="{B91746D9-42FD-E450-025E-FE5479E10327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10" creationId="{A6A240BF-7221-1200-5178-2D11AEE58213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11" creationId="{BDE8EF76-64A1-D2A9-C8FF-E4BE9028E398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12" creationId="{03059936-65F3-4FDE-C66E-7EC8723442D5}"/>
          </ac:inkMkLst>
        </pc:inkChg>
        <pc:inkChg chg="add">
          <ac:chgData name="Suraj Arya" userId="116808dbeaa341df" providerId="LiveId" clId="{CB52D8DE-3FB5-4617-A227-A827955C3A93}" dt="2025-07-25T11:50:10.698" v="1739" actId="9405"/>
          <ac:inkMkLst>
            <pc:docMk/>
            <pc:sldMk cId="0" sldId="264"/>
            <ac:inkMk id="14" creationId="{411C2230-DA94-5E8D-A8D1-D09738AC97EF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15" creationId="{43E81EC5-E5E8-EA10-AD7D-6AB76CBC8A42}"/>
          </ac:inkMkLst>
        </pc:inkChg>
        <pc:inkChg chg="add mod">
          <ac:chgData name="Suraj Arya" userId="116808dbeaa341df" providerId="LiveId" clId="{CB52D8DE-3FB5-4617-A227-A827955C3A93}" dt="2025-07-25T11:50:28.453" v="1744"/>
          <ac:inkMkLst>
            <pc:docMk/>
            <pc:sldMk cId="0" sldId="264"/>
            <ac:inkMk id="17" creationId="{1F066F75-330A-AC2D-6BC9-7AF824139CD3}"/>
          </ac:inkMkLst>
        </pc:inkChg>
        <pc:inkChg chg="add mod">
          <ac:chgData name="Suraj Arya" userId="116808dbeaa341df" providerId="LiveId" clId="{CB52D8DE-3FB5-4617-A227-A827955C3A93}" dt="2025-07-25T11:50:28.453" v="1744"/>
          <ac:inkMkLst>
            <pc:docMk/>
            <pc:sldMk cId="0" sldId="264"/>
            <ac:inkMk id="18" creationId="{1C26EDA7-AA86-0CAA-2D7E-616FEC86F82F}"/>
          </ac:inkMkLst>
        </pc:inkChg>
        <pc:inkChg chg="add">
          <ac:chgData name="Suraj Arya" userId="116808dbeaa341df" providerId="LiveId" clId="{CB52D8DE-3FB5-4617-A227-A827955C3A93}" dt="2025-07-25T11:50:40.574" v="1745" actId="9405"/>
          <ac:inkMkLst>
            <pc:docMk/>
            <pc:sldMk cId="0" sldId="264"/>
            <ac:inkMk id="20" creationId="{64D4E915-13A3-E9AB-1C8F-727C943DDF13}"/>
          </ac:inkMkLst>
        </pc:inkChg>
        <pc:inkChg chg="add">
          <ac:chgData name="Suraj Arya" userId="116808dbeaa341df" providerId="LiveId" clId="{CB52D8DE-3FB5-4617-A227-A827955C3A93}" dt="2025-07-25T11:51:02.956" v="1746" actId="9405"/>
          <ac:inkMkLst>
            <pc:docMk/>
            <pc:sldMk cId="0" sldId="264"/>
            <ac:inkMk id="21" creationId="{9D48CA05-E331-0CC4-2193-5CA87A9B4F10}"/>
          </ac:inkMkLst>
        </pc:inkChg>
        <pc:inkChg chg="add">
          <ac:chgData name="Suraj Arya" userId="116808dbeaa341df" providerId="LiveId" clId="{CB52D8DE-3FB5-4617-A227-A827955C3A93}" dt="2025-07-25T11:51:03.451" v="1747" actId="9405"/>
          <ac:inkMkLst>
            <pc:docMk/>
            <pc:sldMk cId="0" sldId="264"/>
            <ac:inkMk id="22" creationId="{6F801D57-6DEC-7B4E-3B15-D8713BBDF4C2}"/>
          </ac:inkMkLst>
        </pc:inkChg>
        <pc:inkChg chg="add mod">
          <ac:chgData name="Suraj Arya" userId="116808dbeaa341df" providerId="LiveId" clId="{CB52D8DE-3FB5-4617-A227-A827955C3A93}" dt="2025-07-25T11:51:05.401" v="1749"/>
          <ac:inkMkLst>
            <pc:docMk/>
            <pc:sldMk cId="0" sldId="264"/>
            <ac:inkMk id="23" creationId="{71F4DB3B-8A04-0B85-0EF3-C9B0018D6114}"/>
          </ac:inkMkLst>
        </pc:inkChg>
        <pc:inkChg chg="add">
          <ac:chgData name="Suraj Arya" userId="116808dbeaa341df" providerId="LiveId" clId="{CB52D8DE-3FB5-4617-A227-A827955C3A93}" dt="2025-07-25T11:51:10.318" v="1750" actId="9405"/>
          <ac:inkMkLst>
            <pc:docMk/>
            <pc:sldMk cId="0" sldId="264"/>
            <ac:inkMk id="26" creationId="{C2B826D0-F6BF-32A4-D2B9-CF00D90A8F17}"/>
          </ac:inkMkLst>
        </pc:inkChg>
      </pc:sldChg>
      <pc:sldChg chg="addSp delSp modSp mod modTransition setBg">
        <pc:chgData name="Suraj Arya" userId="116808dbeaa341df" providerId="LiveId" clId="{CB52D8DE-3FB5-4617-A227-A827955C3A93}" dt="2025-07-25T02:16:59.021" v="1730"/>
        <pc:sldMkLst>
          <pc:docMk/>
          <pc:sldMk cId="0" sldId="265"/>
        </pc:sldMkLst>
        <pc:spChg chg="mod">
          <ac:chgData name="Suraj Arya" userId="116808dbeaa341df" providerId="LiveId" clId="{CB52D8DE-3FB5-4617-A227-A827955C3A93}" dt="2025-07-14T04:14:44.971" v="954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14:41.778" v="953" actId="1076"/>
          <ac:spMkLst>
            <pc:docMk/>
            <pc:sldMk cId="0" sldId="265"/>
            <ac:spMk id="3" creationId="{00000000-0000-0000-0000-000000000000}"/>
          </ac:spMkLst>
        </pc:spChg>
        <pc:grpChg chg="mod">
          <ac:chgData name="Suraj Arya" userId="116808dbeaa341df" providerId="LiveId" clId="{CB52D8DE-3FB5-4617-A227-A827955C3A93}" dt="2025-07-25T02:16:59.021" v="1730"/>
          <ac:grpSpMkLst>
            <pc:docMk/>
            <pc:sldMk cId="0" sldId="265"/>
            <ac:grpSpMk id="17" creationId="{4BF04FA7-531F-52D9-7CE8-589882711DDB}"/>
          </ac:grpSpMkLst>
        </pc:grpChg>
        <pc:inkChg chg="add">
          <ac:chgData name="Suraj Arya" userId="116808dbeaa341df" providerId="LiveId" clId="{CB52D8DE-3FB5-4617-A227-A827955C3A93}" dt="2025-07-22T13:16:26.676" v="1703" actId="9405"/>
          <ac:inkMkLst>
            <pc:docMk/>
            <pc:sldMk cId="0" sldId="265"/>
            <ac:inkMk id="4" creationId="{BC59A56B-A47F-44FB-2A6E-E54CC4A8E96A}"/>
          </ac:inkMkLst>
        </pc:inkChg>
        <pc:inkChg chg="add">
          <ac:chgData name="Suraj Arya" userId="116808dbeaa341df" providerId="LiveId" clId="{CB52D8DE-3FB5-4617-A227-A827955C3A93}" dt="2025-07-25T02:16:06.688" v="1720" actId="9405"/>
          <ac:inkMkLst>
            <pc:docMk/>
            <pc:sldMk cId="0" sldId="265"/>
            <ac:inkMk id="5" creationId="{C56378D2-272A-6DA8-A88E-B8ECEDB3BEDE}"/>
          </ac:inkMkLst>
        </pc:inkChg>
        <pc:inkChg chg="add">
          <ac:chgData name="Suraj Arya" userId="116808dbeaa341df" providerId="LiveId" clId="{CB52D8DE-3FB5-4617-A227-A827955C3A93}" dt="2025-07-25T02:16:21.301" v="1721" actId="9405"/>
          <ac:inkMkLst>
            <pc:docMk/>
            <pc:sldMk cId="0" sldId="265"/>
            <ac:inkMk id="8" creationId="{8BB97AE5-FF14-1DF7-AF67-4B197364B14B}"/>
          </ac:inkMkLst>
        </pc:inkChg>
        <pc:inkChg chg="add">
          <ac:chgData name="Suraj Arya" userId="116808dbeaa341df" providerId="LiveId" clId="{CB52D8DE-3FB5-4617-A227-A827955C3A93}" dt="2025-07-25T02:16:42.568" v="1722" actId="9405"/>
          <ac:inkMkLst>
            <pc:docMk/>
            <pc:sldMk cId="0" sldId="265"/>
            <ac:inkMk id="9" creationId="{D92B58DD-403E-1BFB-68E0-73FAB72AC417}"/>
          </ac:inkMkLst>
        </pc:inkChg>
        <pc:inkChg chg="add mod">
          <ac:chgData name="Suraj Arya" userId="116808dbeaa341df" providerId="LiveId" clId="{CB52D8DE-3FB5-4617-A227-A827955C3A93}" dt="2025-07-25T02:16:59.021" v="1730"/>
          <ac:inkMkLst>
            <pc:docMk/>
            <pc:sldMk cId="0" sldId="265"/>
            <ac:inkMk id="10" creationId="{15156355-A16F-E5E3-1BC3-2BCD5E53FE2E}"/>
          </ac:inkMkLst>
        </pc:inkChg>
        <pc:inkChg chg="add mod">
          <ac:chgData name="Suraj Arya" userId="116808dbeaa341df" providerId="LiveId" clId="{CB52D8DE-3FB5-4617-A227-A827955C3A93}" dt="2025-07-25T02:16:59.021" v="1730"/>
          <ac:inkMkLst>
            <pc:docMk/>
            <pc:sldMk cId="0" sldId="265"/>
            <ac:inkMk id="11" creationId="{513DB5A6-DD8F-4CF4-4F9B-EFEEA6DE6291}"/>
          </ac:inkMkLst>
        </pc:inkChg>
        <pc:inkChg chg="add mod">
          <ac:chgData name="Suraj Arya" userId="116808dbeaa341df" providerId="LiveId" clId="{CB52D8DE-3FB5-4617-A227-A827955C3A93}" dt="2025-07-25T02:16:59.021" v="1730"/>
          <ac:inkMkLst>
            <pc:docMk/>
            <pc:sldMk cId="0" sldId="265"/>
            <ac:inkMk id="13" creationId="{76FD00B0-6C8A-60BC-352E-448B566F3E42}"/>
          </ac:inkMkLst>
        </pc:inkChg>
        <pc:inkChg chg="add mod">
          <ac:chgData name="Suraj Arya" userId="116808dbeaa341df" providerId="LiveId" clId="{CB52D8DE-3FB5-4617-A227-A827955C3A93}" dt="2025-07-25T02:16:59.021" v="1730"/>
          <ac:inkMkLst>
            <pc:docMk/>
            <pc:sldMk cId="0" sldId="265"/>
            <ac:inkMk id="14" creationId="{CAB4D7B2-CEE7-AF9B-B3B1-6329ADC746E5}"/>
          </ac:inkMkLst>
        </pc:inkChg>
        <pc:inkChg chg="add mod">
          <ac:chgData name="Suraj Arya" userId="116808dbeaa341df" providerId="LiveId" clId="{CB52D8DE-3FB5-4617-A227-A827955C3A93}" dt="2025-07-25T02:16:59.021" v="1730"/>
          <ac:inkMkLst>
            <pc:docMk/>
            <pc:sldMk cId="0" sldId="265"/>
            <ac:inkMk id="16" creationId="{49A9EB55-EF37-947B-4E3D-3B738D572BFB}"/>
          </ac:inkMkLst>
        </pc:inkChg>
      </pc:sldChg>
      <pc:sldChg chg="addSp delSp modSp mod ord modTransition setBg modNotesTx">
        <pc:chgData name="Suraj Arya" userId="116808dbeaa341df" providerId="LiveId" clId="{CB52D8DE-3FB5-4617-A227-A827955C3A93}" dt="2025-07-22T13:16:36.366" v="1706"/>
        <pc:sldMkLst>
          <pc:docMk/>
          <pc:sldMk cId="0" sldId="266"/>
        </pc:sldMkLst>
        <pc:spChg chg="mod">
          <ac:chgData name="Suraj Arya" userId="116808dbeaa341df" providerId="LiveId" clId="{CB52D8DE-3FB5-4617-A227-A827955C3A93}" dt="2025-07-14T03:57:59.753" v="229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00:23.049" v="255" actId="1076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mod modTransition modAnim modNotesTx">
        <pc:chgData name="Suraj Arya" userId="116808dbeaa341df" providerId="LiveId" clId="{CB52D8DE-3FB5-4617-A227-A827955C3A93}" dt="2025-08-13T11:14:29.487" v="1754" actId="478"/>
        <pc:sldMkLst>
          <pc:docMk/>
          <pc:sldMk cId="3311542694" sldId="267"/>
        </pc:sldMkLst>
        <pc:spChg chg="mod">
          <ac:chgData name="Suraj Arya" userId="116808dbeaa341df" providerId="LiveId" clId="{CB52D8DE-3FB5-4617-A227-A827955C3A93}" dt="2025-08-13T11:14:26.962" v="1753" actId="20577"/>
          <ac:spMkLst>
            <pc:docMk/>
            <pc:sldMk cId="3311542694" sldId="267"/>
            <ac:spMk id="4" creationId="{BF315316-252A-4827-7B29-CBB25D35ADA3}"/>
          </ac:spMkLst>
        </pc:spChg>
        <pc:spChg chg="mod">
          <ac:chgData name="Suraj Arya" userId="116808dbeaa341df" providerId="LiveId" clId="{CB52D8DE-3FB5-4617-A227-A827955C3A93}" dt="2025-07-14T04:36:39.146" v="1058" actId="20577"/>
          <ac:spMkLst>
            <pc:docMk/>
            <pc:sldMk cId="3311542694" sldId="267"/>
            <ac:spMk id="7" creationId="{B5A0F922-4D7B-E606-7066-A1A1A2CC9CAF}"/>
          </ac:spMkLst>
        </pc:spChg>
        <pc:grpChg chg="del mod">
          <ac:chgData name="Suraj Arya" userId="116808dbeaa341df" providerId="LiveId" clId="{CB52D8DE-3FB5-4617-A227-A827955C3A93}" dt="2025-08-13T11:14:29.487" v="1754" actId="478"/>
          <ac:grpSpMkLst>
            <pc:docMk/>
            <pc:sldMk cId="3311542694" sldId="267"/>
            <ac:grpSpMk id="18" creationId="{0DC79059-7D98-7374-D0C9-5621233DFF21}"/>
          </ac:grpSpMkLst>
        </pc:grpChg>
      </pc:sldChg>
      <pc:sldChg chg="modSp del mod modTransition setBg">
        <pc:chgData name="Suraj Arya" userId="116808dbeaa341df" providerId="LiveId" clId="{CB52D8DE-3FB5-4617-A227-A827955C3A93}" dt="2025-07-18T06:01:04.674" v="1162" actId="47"/>
        <pc:sldMkLst>
          <pc:docMk/>
          <pc:sldMk cId="96097640" sldId="268"/>
        </pc:sldMkLst>
      </pc:sldChg>
      <pc:sldChg chg="addSp delSp modSp new mod modTransition setBg addAnim delAnim modAnim">
        <pc:chgData name="Suraj Arya" userId="116808dbeaa341df" providerId="LiveId" clId="{CB52D8DE-3FB5-4617-A227-A827955C3A93}" dt="2025-07-22T06:52:54.916" v="1645" actId="478"/>
        <pc:sldMkLst>
          <pc:docMk/>
          <pc:sldMk cId="2677726099" sldId="269"/>
        </pc:sldMkLst>
        <pc:grpChg chg="mod">
          <ac:chgData name="Suraj Arya" userId="116808dbeaa341df" providerId="LiveId" clId="{CB52D8DE-3FB5-4617-A227-A827955C3A93}" dt="2025-07-22T03:16:13.605" v="1593"/>
          <ac:grpSpMkLst>
            <pc:docMk/>
            <pc:sldMk cId="2677726099" sldId="269"/>
            <ac:grpSpMk id="7" creationId="{A5E7EDD7-5A6B-F3B2-9768-3F49998FE74E}"/>
          </ac:grpSpMkLst>
        </pc:grpChg>
        <pc:picChg chg="add del mod">
          <ac:chgData name="Suraj Arya" userId="116808dbeaa341df" providerId="LiveId" clId="{CB52D8DE-3FB5-4617-A227-A827955C3A93}" dt="2025-07-22T06:52:48.483" v="1640" actId="478"/>
          <ac:picMkLst>
            <pc:docMk/>
            <pc:sldMk cId="2677726099" sldId="269"/>
            <ac:picMk id="2" creationId="{A0C1894D-4D16-4588-A4AF-69BC74B04B6D}"/>
          </ac:picMkLst>
        </pc:pic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3" creationId="{0B8D48A7-6CF1-E9A5-873B-49BCD220EF7B}"/>
          </ac:inkMkLst>
        </pc:ink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4" creationId="{A8905466-3C42-996E-7DC6-C749CD9E6210}"/>
          </ac:inkMkLst>
        </pc:ink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6" creationId="{BB0AB79A-A8FC-3A36-700F-D2AEED98BA2A}"/>
          </ac:inkMkLst>
        </pc:inkChg>
      </pc:sldChg>
      <pc:sldChg chg="addSp delSp modSp new mod ord">
        <pc:chgData name="Suraj Arya" userId="116808dbeaa341df" providerId="LiveId" clId="{CB52D8DE-3FB5-4617-A227-A827955C3A93}" dt="2025-07-22T13:15:07.188" v="1676" actId="9405"/>
        <pc:sldMkLst>
          <pc:docMk/>
          <pc:sldMk cId="287800451" sldId="270"/>
        </pc:sldMkLst>
        <pc:spChg chg="mod">
          <ac:chgData name="Suraj Arya" userId="116808dbeaa341df" providerId="LiveId" clId="{CB52D8DE-3FB5-4617-A227-A827955C3A93}" dt="2025-07-20T17:57:38.243" v="1412" actId="403"/>
          <ac:spMkLst>
            <pc:docMk/>
            <pc:sldMk cId="287800451" sldId="270"/>
            <ac:spMk id="2" creationId="{A231A1CE-26B2-D47A-B2AD-A067752C32CD}"/>
          </ac:spMkLst>
        </pc:spChg>
        <pc:spChg chg="add mod">
          <ac:chgData name="Suraj Arya" userId="116808dbeaa341df" providerId="LiveId" clId="{CB52D8DE-3FB5-4617-A227-A827955C3A93}" dt="2025-07-20T17:58:16.417" v="1429" actId="404"/>
          <ac:spMkLst>
            <pc:docMk/>
            <pc:sldMk cId="287800451" sldId="270"/>
            <ac:spMk id="4" creationId="{167CB8D9-9094-2A57-B0B0-7C33992D3777}"/>
          </ac:spMkLst>
        </pc:spChg>
        <pc:inkChg chg="add mod">
          <ac:chgData name="Suraj Arya" userId="116808dbeaa341df" providerId="LiveId" clId="{CB52D8DE-3FB5-4617-A227-A827955C3A93}" dt="2025-07-22T13:14:54.265" v="1670"/>
          <ac:inkMkLst>
            <pc:docMk/>
            <pc:sldMk cId="287800451" sldId="270"/>
            <ac:inkMk id="3" creationId="{84C32519-0577-C6EE-9F22-DD0857229A8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1T13:01:2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16388,'60'-36'0,"2"-2"0,-48 28 0,-2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45.28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86 745 16388,'-18'-15'0,"2"-2"0,2-9 0,-12-32 0,15 30 0,44 30 0,4 1 0,28 7 0,30 0 0,-35-6 0,4-1 0,8-2 0,1-1 0,1-4 0,2-1 0,7-2 0,2-1 0,-2-1 0,1 1 0,5 0 0,2-2 0,-5 0 0,2 0 0,13 0 0,5-1 0,1 0 0,-3 1 0,-9 0 0,-2-1 0,198-24 0,-200 25 0,4-1 0,7 1 0,18-1 0,4 1 0,1 2 0,-5 0 0,-10 2 0,5-2 0,356-34 0,-323 24 0,-20 3 0,-9 3 0,182-2 0,-265 14 0,77-3 0,-25 1 0,-7 0 0,-4 1 0,2-1 0,10-2 0,2 1 0,3 0 0,1 2 0,185 15 0,-210-7 0,-14 6 0,5 4 0,-52-14 0,33 16 0,8 0 0,-5-1 0,-42-12 0,-3-5 0,0 0 0,-1-1 0,1 1 0,0 0 0,-1-1 0,1 1 0,-1 0 0,1-1 0,-1 1 0,1 0 0,-1-1 0,1 1 0,-1-1 0,1 1 0,-1-1 0,0 0 0,1 1 0,-1-1 0,0 1 0,1-1 0,-1 0 0,0 0 0,-1 1 0,-1 1 0,-3 0 0,-24-3 0,22 1 0,-41-11 0,-18-10 0,-14-8 0,30 11 0,-6-1 0,-174-43 0,153 42 0,-1 1 0,-1 1 0,-3 0 0,-14-1 0,-50-3 0,-15 0 0,-323-35 0,343 43 0,39 6 0,7 2 0,-9 4 0,-1 3 0,-1 4 0,1 0 0,-205 18 0,199-11 0,-258 38 0,245-31 0,3 3 0,3 1 0,-197 53 0,238-54 0,2 4 0,-5 3 0,-14 9 0,-5 4 0,-4 7 0,-6 4 0,-21 15 0,-4 1 0,-1-3 0,1-3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1:02.95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0 263 16388,'111'-18'0,"52"3"0,249-23 0,-244 22 0,162-16 0,-195 19 0,5-1 0,17-1 0,520-45 0,-451 46 0,6 13 0,-3 2 0,-18 2 0,-5 2 0,-3 2 0,-10 1 0,-29-2 0,-9-1 0,310 5 0,-306-8 0,-6-1 0,-5-1 0,236-2 0,-262-2 0,3-4 0,-1 1 0,-3-1 0,-5 1 0,-5 2 0,-1 0 0,237-16 0,-226 15 0,-4 5 0,-2 1 0,200 18 0,-209-13 0,24 2 0,-2 0 0,-25 0 0,-4 1 0,7 9 0,1 3 0,-35-5 0,161 27 0,-134-29 0,-21-4 0,-7 0 0,161 5 0,-143-16 0,1-5 0,-1-3 0,-8-9 0,-5-1 0,-16 0 0,-5-2 0,-2-6 0,-1-2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1:03.45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8033 42 16388,'-66'0'0,"-39"5"0,-28 4 0,-43-3 0,-8-8 0,66-1 0,15 0 0,-253-7 0,234 5 0,1-1 0,-1 1 0,-1 2 0,1 1 0,-4-2 0,-3 0 0,-315-7 0,278 8 0,-20 4 0,-3 2 0,7 2 0,0 1 0,-4-1 0,1 0 0,8 1 0,0-1 0,-13 1 0,-4 0 0,-9-2 0,-3-1 0,-9-2 0,-10 0 0,-34 2 0,-11 0 0,-11 3 0,16 0 0,72 2 0,19 1 0,2 5 0,-4 0 0,-18 1 0,-7-1 0,-15 0 0,-3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53.00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3420 231 16388,'-46'-23'0,"1"0"0,-15-9 0,-21-11 0,7-2 0,65 39 0,-35-13 0,33 14 0,-52-11 0,15 7 0,-5 2 0,-13 5 0,-4 2 0,-11 1 0,-4 2 0,-9 2 0,-1 1 0,3 3 0,2 1 0,4 2 0,-1 1 0,-6 3 0,-2 1 0,3 1 0,-8 2 0,-36 13 0,-7 4 0,-2 1 0,7-2 0,19-4 0,13-5 0,31-7 0,9-3 0,6 0 0,1 1 0,0-1 0,0 1 0,1-2 0,-2 3 0,-15 8 0,2 2 0,-40 14 0,49-20 0,28-10 0,20-8 0,30-12 0,33-13 0,45-13 0,-38 15 0,3-1 0,2 1 0,2-1 0,8-1 0,3 0 0,176-43 0,-152 42 0,58-7 0,13-1 0,-6 5 0,-5 4 0,-20 7 0,-8 5 0,178 15 0,-279-6 0,77 3 0,-2-5 0,-5-4 0,-11-9 0,-3-2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53.73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0 106 16388,'47'1'0,"35"4"0,25 0 0,-17-5 0,-7-3 0,3-3 0,-1-1 0,2 1 0,3 0 0,8 0 0,4-1 0,213-17 0,-217 16 0,5-2 0,1 1 0,4 3 0,5 0 0,246-5 0,-269 10 0,-17 5 0,-7 1 0,-13-7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54.32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7 710 16388,'-7'2'0,"23"-2"0,36-12 0,120-38 0,-110 31 0,4-2 0,7-2 0,27-8 0,10-3 0,14-3 0,3 1 0,-1 3 0,1 1 0,14 1 0,6-1 0,13-2 0,9 0 0,19 0 0,10 1 0,21-1 0,11 2 0,19 3 0,8 2 0,11 3 0,-14 4 0,-66 11 0,-17 3 0,-3 3 0,3 2 0,19 4 0,8 2 0,21 2 0,4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1:04.7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0 368 16388,'141'-32'0,"351"-29"0,4 31 0,-456 28 0,223-9 0,-34 8 0,165 0 0,-284 2 0,1 0 0,3 1 0,20 1 0,4 2 0,2 2 0,15 0 0,54 4 0,15 1 0,4-1 0,1-2 0,1-5 0,-4-1 0,-17-1 0,-2 1 0,6 6 0,5 1 0,9 0 0,4 1 0,3 0 0,-1 1 0,-7 0 0,-6 0 0,348 16 0,-393-18 0,349 24 0,-363-20 0,-12 0 0,-12-1 0,-37-2 0,-4 1 0,21 7 0,11 3 0,22 4 0,6-1 0,4-1 0,-5-1 0,260 17 0,-268-30 0,7-4 0,7-3 0,350-16 0,-370 7 0,-39 2 0,-14 0 0,-11 5 0,-3 2 0,158 13 0,-135-6 0,271 18 0,-242-18 0,213 6 0,-235-15 0,224-28 0,-226 15 0,-9-3 0,-1 1 0,0 3 0,10 1 0,33 2 0,11 1 0,8 1 0,-11 0 0,108-6 0,-176 9 0,159-23 0,-139 15 0,44-7 0,10-3 0,-5-3 0,-7 1 0,-21 0 0,-7 3 0,-15 4 0,-4 2 0,184-29 0,-182 32 0,8-1 0,2 0 0,377-46 0,-389 49 0,-3-1 0,0 0 0,4-2 0,2 1 0,4-2 0,1 1 0,-4 1 0,-3 0 0,146-20 0,-159 25 0,15 4 0,3 4 0,0 4 0,-4 1 0,-9 0 0,-4 0 0,-7-2 0,-2 0 0,-1 3 0,-1 1 0,4 5 0,-4 1 0,32 9 0,-14 0 0,15 2 0,-43-13 0,2 0 0,2-1 0,0-2 0,1-1 0,0 0 0,2 2 0,1 0 0,-1 1 0,-5-1 0,-15-2 0,-3-3 0,4-9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1:10.31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788 199 16388,'7'-70'0,"-6"51"0,-1 18 0,0 0 0,0 0 0,0 1 0,0-1 0,0 0 0,0 0 0,0 1 0,0-1 0,0 0 0,1 0 0,-1 1 0,0-1 0,0 0 0,1 1 0,-1-1 0,0 0 0,1 1 0,-1-1 0,1 0 0,-1 1 0,0-1 0,2 0 0,17-23 0,-17 18 0,-1 5 0,-1 0 0,1 0 0,-1-1 0,1 1 0,0 0 0,-1 0 0,1 0 0,0 0 0,0-1 0,0 1 0,0 0 0,0 1 0,0-1 0,0 0 0,0 0 0,1 0 0,-1 1 0,0-1 0,3 0 0,1-4 0,32-11 0,-1 5 0,15 3 0,-40 6 0,52 1 0,6 3 0,8 1 0,1 0 0,0 0 0,1 0 0,1 2 0,6 2 0,-1 1 0,-3 0 0,-1 0 0,6 1 0,0-1 0,-5-1 0,-2-2 0,4 2 0,1 0 0,-4-1 0,9-1 0,40-5 0,4-2 0,-22-1 0,-8 1 0,-6 0 0,-7 1 0,-23 0 0,-3 1 0,15 3 0,2 1 0,-1 3 0,-1-1 0,-1-1 0,0 1 0,-2-4 0,0-1 0,5-3 0,0-1 0,0-1 0,-1 0 0,-4 1 0,-6 1 0,31-1 0,0 2 0,-23 3 0,15 2 0,43 6 0,1-1 0,-40-3 0,-12-3 0,-4 0 0,-1-1 0,159 10 0,-147-4 0,282 32 0,-243-24 0,-15-1 0,-8-3 0,-20-3 0,0-2 0,211-5 0,-257-2 0,70-1 0,189-7 0,-215 4 0,-7 3 0,-4 1 0,4 3 0,12 3 0,48 7 0,2 0 0,-44-4 0,-12-1 0,-7-2 0,5 1 0,28 0 0,7 0 0,234 17 0,-242-17 0,191 8 0,-209-12 0,148-3 0,-163-1 0,7 0 0,3 1 0,1 3 0,0 0 0,-4-1 0,-3-2 0,-4 0 0,-3 0 0,-3 0 0,-1 0 0,1-3 0,-2-2 0,-6-1 0,-5 0 0,21-3 0,-71 7 0,-8 1 0,1 1 0,1-1 0,-1 1 0,0-1 0,0 1 0,0 0 0,0 0 0,0 0 0,0 0 0,0 0 0,0 1 0,0-1 0,0 1 0,2 0 0,-4-1 0,4 2 0,-10 3 0,2-2 0,-38 3 0,-11-5 0,-16-4 0,-282-39 0,233 26 0,14 2 0,6 1 0,1-2 0,3 1 0,-174-17 0,171 22 0,-21 1 0,-19 1 0,-56-1 0,-15 0 0,-8 0 0,14 0 0,66 2 0,16 0 0,2 0 0,0-1 0,-8 0 0,-7 0 0,-26-1 0,-7 1 0,-3 1 0,-24-1 0,-93-2 0,-26 1 0,-12 3 0,0 3 0,14 5 0,7 1 0,10 2 0,7 1 0,14 4 0,6-1 0,8-2 0,4 0 0,2 0 0,1 0 0,5 4 0,4 2 0,-405 37 0,451-32 0,-307 36 0,361-39 0,-204 27 0,247-31 0,-165 20 0,184-22 0,4 0 0,3 0 0,2-1 0,3-1 0,48-7 0,-54 10 0,51-5 0,9-1 0,43-4 0,27-4 0,9 0 0,167-7 0,-149 6 0,8 0 0,6 0 0,14-1 0,4-1 0,3-1 0,6 0 0,23-1 0,25-2 0,76-7 0,22 0 0,12-1 0,0-1 0,-8-1 0,-4 0 0,-7 1 0,0 0 0,-1 0 0,-3 3 0,-11 2 0,-3 1 0,-4 2 0,-1 5 0,7 14 0,5 6 0,17 12 0,11 5 0,31 12 0,9 2 0,8 1 0,-2-2 0,-16-8 0,-23-4 0,-73-10 0,-21-6 0,-10-18 0,-2-6 0,-2-12 0,-4-3 0,278-49 0,-328 56 0,-16 5 0,-5 6 0,-46 6 0,1 3 0,-1 3 0,67 15 0,-31 2 0,-8 4 0,-7 0 0,-21-6 0,-11-1 0,-21 3 0,-25-24 0,0 1 0,0 0 0,0 0 0,0 0 0,0 0 0,0 0 0,-1 1 0,1-1 0,0 0 0,0 1 0,-1-1 0,1 0 0,-1 1 0,1-1 0,-1 1 0,0-1 0,1 1 0,-1-1 0,0 2 0,-1 1 0,-1-1 0,0 1 0,1-1 0,-1 1 0,0-1 0,-1 0 0,1 0 0,-4 3 0,5-4 0,-34 36 0,5-16 0,0-2 0,-2-1 0,-63 28 0,22-16 0,-18 2 0,-7 0 0,-5-3 0,0-1 0,7-8 0,-1-2 0,-7-2 0,-23-2 0,-78-5 0,-28-4 0,-41-11 0,-10-7 0,-2-11 0,-12-7 0,-47-20 0,-25-6 0,-52-14 0,-27-2 0,-55-3 0,-13 4 0,-1 15 0,-27 9 0,-115 19 0,659 28 0,1 0 0,-707-12 0,-80 43 0,-17 11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16:26.6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 16388,'76'-11'0,"-66"10"0,41 0 0,-1 1 0,3 3 0,3 5 0,1 1 0,0-3 0,1 0 0,0-3 0,3-1 0,9 2 0,-2 0 0,39 1 0,-46-2 0,4-1 0,10 0 0,4 0 0,11 1 0,3-1 0,8-2 0,1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06.68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2502 330 16388,'58'-16'0,"19"-6"0,-17 5 0,-3 2 0,8 4 0,0 1 0,-5 5 0,0 1 0,8 2 0,5 1 0,8 0 0,1 0 0,-5-4 0,-4 0 0,-4-2 0,-6 0 0,24-5 0,-42 5 0,-39 6 0,2-1 0,-55-1 0,-9 2 0,-9-1 0,-7 1 0,-2-1 0,0 2 0,-2 0 0,-7 3 0,-3 0 0,3 2 0,0-2 0,-4 0 0,-1 1 0,-180 17 0,181-11 0,65-8 0,-59 14 0,39-5 0,44-12 0,1 0 0,0 0 0,0 0 0,0 0 0,0 1 0,0-1 0,0 1 0,0 0 0,0 0 0,4 1 0,8-1 0,168-12 0,-100 8 0,3-1 0,7-1 0,2-1 0,6 0 0,0 1 0,-8 0 0,-1 0 0,10 3 0,0 1 0,111 3 0,-24 1 0,19 0 0,5 2 0,-12 0 0,-48 0 0,-16-1 0,-10 1 0,-3 0 0,3-1 0,1-1 0,8-3 0,3 0 0,5-3 0,1 1 0,1-2 0,1 1 0,0 0 0,-1 0 0,-1 1 0,-1 0 0,-4 2 0,-1 0 0,-1-1 0,0 1 0,278-3 0,-282 4 0,234 6 0,-261-2 0,-9 5 0,-3 0 0,182 1 0,-180-13 0,16-5 0,4-1 0,-6 1 0,-5 1 0,-11 6 0,-6-1 0,-1-8 0,3-1 0,213-28 0,-220 32 0,-7 13 0,123 24 0,-199-30 0,74 14 0,-2 0 0,0 1 0,0 5 0,-2-2 0,-6-8 0,-5-3 0,-17-3 0,9-2 0,-41-5 0,-1-2 0,90-24 0,-74 21 0,-13 4 0,31-4 0,-21 4 0,-1 3 0,-31 9 0,6-4 0,-37 4 0,29-6 0,-61-1 0,14-3 0,-6 0 0,-182-12 0,160 9 0,-3 1 0,1-1 0,-183-6 0,168 6 0,0 0 0,-4-1 0,-248-15 0,226 14 0,-59-4 0,-16-2 0,-7 0 0,-2-2 0,-4 1 0,-1 0 0,-438-20 0,425 28 0,-15 11 0,-14 5 0,-38 12 0,-11 5 0,-11 8 0,-4 3 0,-8 5 0,-4 3 0,-8 5 0,-10 4 0,-29 10 0,-11 6 0,-16 9 0,-2 6 0,2 18 0,404-102 0,-398 110 0,-4 25 0,406-136 0,-408 148 0,-3 19 0,0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14:40.67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16388,'0'0'0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21.300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2938 221 16388,'51'0'0,"185"5"0,-190-3 0,116 6 0,-45-1 0,-18 0 0,-24-2 0,-1-1 0,12 1 0,4-1 0,6 2 0,4-1 0,20 1 0,7 2 0,9-1 0,22 1 0,87 3 0,27 0 0,21-1 0,4-1 0,-3-3 0,-2-2 0,-10-2 0,-10-2 0,-28 1 0,-13 0 0,-19 0 0,-7-1 0,-1 1 0,1 1 0,10 0 0,-1 1 0,-9 1 0,-4 1 0,-2 2 0,-1-1 0,8 3 0,3 0 0,3 2 0,2 1 0,-2 1 0,-1 1 0,-5-1 0,-6 0 0,-13-2 0,-8-1 0,291 0 0,-330-16 0,-11 0 0,-10 0 0,-79 3 0,171-3 0,-133 7 0,-17 0 0,-7-1 0,-2-3 0,-6-2 0,-24-3 0,-22 8 0,1 0 0,0 0 0,-1-1 0,1 1 0,0 0 0,-1 0 0,1-1 0,0 1 0,-1 0 0,1-1 0,-1 1 0,1-1 0,-1 1 0,1-1 0,-1 1 0,1-1 0,-1 1 0,0-1 0,1 1 0,-1-1 0,0 0 0,1 1 0,-1-1 0,0-1 0,-18-5 0,12 4 0,-10 2 0,-15-1 0,-29-1 0,-7 0 0,-5-1 0,-6-2 0,-18-2 0,-10-1 0,-17-2 0,-10-2 0,-27-3 0,3 1 0,31 2 0,3 1 0,-18-2 0,-27-2 0,-86-8 0,-29-2 0,-29-3 0,-8 0 0,-9 0 0,-5 2 0,-8 1 0,-6 1 0,-14 1 0,-10 2 0,-26 2 0,-13 2 0,-32 10 0,-18 6 0,-36 14 0,484-12 0,-509 23 0,-125 29 0,-35 18 0,-28 40 0,0 20 0,31 36 0,678-166 0,0 1 0,-656 180 0,58 23 0,595-203 0,-584 210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42.56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317 288 16388,'37'-41'0,"15"2"0,-4 21 0,1 5 0,12 6 0,1 2 0,-3 5 0,1 2 0,13 5 0,3 1 0,4 0 0,-1-1 0,-4-1 0,0-1 0,6 0 0,1-1 0,165 7 0,-152-8 0,24-2 0,6 0 0,0 0 0,0-1 0,4 1 0,-6 0 0,-30 0 0,-8-1 0,-8-1 0,2-1 0,12-1 0,4 0 0,3 0 0,4 0 0,16 1 0,18 0 0,58 1 0,14 1 0,8 2 0,-1-1 0,-12 4 0,-7 0 0,-14 2 0,-8 1 0,274 16 0,-307-16 0,3-2 0,-2-1 0,-3 2 0,-5-2 0,-11 0 0,-7-1 0,185 3 0,-198-9 0,21-13 0,4-2 0,217-43 0,-252 44 0,115-23 0,-126 24 0,7 3 0,3 1 0,16 2 0,1 2 0,-4 2 0,-2 2 0,2 1 0,-3-1 0,-7-4 0,-2 1 0,2 0 0,-2 0 0,166-4 0,-180 7 0,9-1 0,8 3 0,27 1 0,7 1 0,4 2 0,1-1 0,-2-1 0,-3 0 0,-7 1 0,-4-2 0,-6-3 0,-4-1 0,199-20 0,-210 13 0,-16-2 0,-9 2 0,-10 10 0,-7 2 0,19 4 0,-67-6 0,22 6 0,-65 14 0,-5 0 0,28-12 0,-56 19 0,-5-4 0,-5-2 0,-3-4 0,1-2 0,3-2 0,0-1 0,-222 29 0,170-24 0,-1 1 0,7-1 0,30-4 0,7-1 0,-120 4 0,-4-8 0,-31 0 0,-28-2 0,-2-1 0,17-2 0,12 0 0,30-3 0,6 0 0,-5-4 0,-7 0 0,-23-3 0,-13 0 0,-25-5 0,-6-2 0,7-1 0,-10-2 0,-40 0 0,-22 1 0,-46 4 0,-22 4 0,-41 10 0,455-1 0,-483 11 0,-103 33 0,-13 13 0,47 26 0,551-82 0,1-1 0,-546 100 0,-13 43 0,556-141 0,-566 153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51.422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9180 120 16388,'-62'-20'0,"-14"4"0,19 10 0,-4 1 0,42 4 0,-67 5 0,-3-3 0,32 1 0,-8 0 0,-19 0 0,-7-2 0,-189-2 0,193 1 0,-7-1 0,-2 1 0,-1 0 0,4 1 0,8 1 0,0-1 0,-6 3 0,-14 2 0,-371 22 0,342-21 0,7-10 0,1-2 0,-12-5 0,-1 2 0,3 6 0,4 1 0,16 4 0,8 0 0,6 0 0,5 0 0,3 1 0,1 0 0,-217 3 0,204-4 0,1-1 0,2 2 0,-191 0 0,201-3 0,1 1 0,0 0 0,-194-4 0,189 2 0,-195-9 0,195 5 0,-181-13 0,188 12 0,-175-9 0,177 10 0,-197-8 0,191 8 0,4 1 0,0 2 0,4-1 0,2 0 0,4 1 0,0 0 0,-2-1 0,1 0 0,-164-3 0,162 4 0,-155-1 0,165 3 0,-126 6 0,136-2 0,-6 1 0,-2-1 0,-4-1 0,3-1 0,-36 1 0,39 2 0,3 1 0,-15 5 0,32-2 0,49-9 0,4-1 0,2 5 0,55 2 0,19-4 0,6 0 0,-12 0 0,1-1 0,15-1 0,7 0 0,12 0 0,6 0 0,18 1 0,3 0 0,-12-1 0,-3 0 0,-3 1 0,16-1 0,73 0 0,21 0 0,16 0 0,3 1 0,1-1 0,3 0 0,7 0 0,1 1 0,1-1 0,-3 1 0,-6-1 0,-2 0 0,-8 1 0,-3 0 0,-4 0 0,-3-1 0,-6-1 0,-2 0 0,-6-1 0,-3-2 0,-4 0 0,-1-2 0,2 2 0,2 0 0,6 0 0,4 1 0,8 0 0,3 1 0,11 6 0,-3 3 0,-18 8 0,5 6 0,47 20 0,7 6 0,-17 3 0,-5-1 0,-2-5 0,-4-3 0,-9-5 0,-14-6 0,-44-10 0,-16-6 0,-19-12 0,-4-3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52.55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7909 655 16388,'-67'-6'0,"8"-1"0,-1 0 0,-12-2 0,-6-1 0,-215-30 0,191 25 0,-212-32 0,187 28 0,-37-7 0,-3 1 0,32 5 0,-6 0 0,-55-9 0,-20-3 0,-17-1 0,-5 1 0,0 0 0,1 3 0,0 2 0,1 0 0,-4 5 0,-3 4 0,-9 12 0,-11 7 0,-670 55 0,623-25 0,-477 84 0,577-74 0,34 5 0,17 1 0,-158 72 0,249-89 0,6 2 0,2 1 0,4 6 0,6 0 0,-21 26 0,49-43 0,2 3 0,23-18 0,-2-6 0,0 0 0,-1-1 0,0 1 0,0-1 0,1 1 0,-1 0 0,0-1 0,0 1 0,1-1 0,-1 1 0,1-1 0,-1 1 0,0-1 0,1 0 0,-1 1 0,1-1 0,-1 1 0,1-1 0,-1 0 0,1 1 0,0-1 0,-1 0 0,1 0 0,-1 0 0,1 1 0,0-1 0,-1 0 0,2 0 0,47 4 0,13-5 0,13-3 0,6-2 0,7-3 0,13-1 0,39-3 0,15-3 0,23-4 0,11-3 0,20-3 0,-6-1 0,-45 5 0,-11 4 0,5 4 0,5 2 0,19 0 0,42 0 0,154-6 0,38-1 0,7 7 0,-17 2 0,-70 7 0,-33 2 0,-51 5 0,0 3 0,47 8 0,17 4 0,19 6 0,4 3 0,-7 8 0,-15 1 0,-50-1 0,-19 0 0,364 67 0,-436-75 0,-46-8 0,-19-5 0,-26-14 0,-14-5 0,-26-7 0,-7-9 0,-34 12 0,1 7 0,1 0 0,0 0 0,0-1 0,0 1 0,0 0 0,0 0 0,-1 0 0,1-1 0,0 1 0,-1 0 0,1 0 0,-1 0 0,1 0 0,-1 0 0,0-1 0,0 1 0,1 0 0,-1 1 0,0-1 0,0 0 0,0 0 0,0 0 0,0 0 0,0 1 0,0-1 0,0 0 0,0 1 0,0-1 0,0 1 0,-2-1 0,-1-1 0,-2-2 0,1-1 0,-2 1 0,1 0 0,0 0 0,-1 0 0,0 1 0,0 0 0,-10-3 0,-5 0 0,-46-22 0,-12-2 0,-5-1 0,-5 0 0,-4-2 0,-17-3 0,-4-1 0,-7 2 0,-24-5 0,-91-19 0,-30-3 0,-33-2 0,-11 2 0,-11 4 0,-3 3 0,-4 8 0,-3 4 0,-13 8 0,-5 5 0,-13 7 0,21 4 0,101 12 0,240 7 0,-254 3 0,-157 31 0,409-34 0,-469 54 0,-85 49 0,539-99 0,-582 115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56.53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1465 365 16388,'-55'-22'0,"-23"-9"0,-24-8 0,26 10 0,5 5 0,-13 0 0,-8 1 0,-243-37 0,235 49 0,18 7 0,6 2 0,6 3 0,6 1 0,-22 2 0,40-1 0,27-5 0,2-4 0,30-2 0,-7 4 0,58-4 0,134 4 0,-128 6 0,2 2 0,1 0 0,8 0 0,0-1 0,162-2 0,-147-4 0,-3-1 0,-3-1 0,-5 1 0,-1 0 0,180-15 0,-181 11 0,-2 1 0,-2 0 0,-6 0 0,-6 2 0,-48 2 0,56 1 0,-31 3 0,-6 3 0,-20 7 0,-17-10 0,0-1 0,-1 0 0,1 1 0,-1-1 0,1 1 0,-1-1 0,1 1 0,-1-1 0,0 1 0,1-1 0,-1 1 0,1-1 0,-1 1 0,0-1 0,0 1 0,1 0 0,-1-1 0,0 1 0,0 0 0,0-1 0,0 1 0,1 0 0,-1-1 0,0 1 0,0-1 0,0 1 0,-1 0 0,1-1 0,0 1 0,0 0 0,0-1 0,0 1 0,-1 0 0,1-1 0,0 1 0,0-1 0,-1 1 0,1 0 0,-1-1 0,1 1 0,0-1 0,-1 1 0,1-1 0,-1 0 0,1 1 0,-1-1 0,1 1 0,-1-1 0,1 0 0,-1 1 0,0-1 0,1 0 0,-1 0 0,0 1 0,1-1 0,-2 0 0,2 0 0,-24 14 0,-21-2 0,0-2 0,-1-2 0,-86 3 0,70-6 0,-14 1 0,0 0 0,-1 0 0,-204 22 0,183-19 0,-10-2 0,-12 0 0,56-4 0,-523 3 0,492-12 0,16-6 0,8-1 0,52 11 0,-51-15 0,53 10 0,17 7 0,0 0 0,-1 0 0,1-1 0,0 1 0,0 0 0,0 0 0,-1 0 0,1 0 0,0 0 0,0 0 0,0-1 0,-1 1 0,1 0 0,0 0 0,0 0 0,0 0 0,0-1 0,0 1 0,-1 0 0,1 0 0,0 0 0,0-1 0,0 1 0,0 0 0,0 0 0,0 0 0,0-1 0,0 1 0,0 0 0,0 0 0,0-1 0,0 1 0,0 0 0,0 0 0,0-1 0,0 1 0,0 0 0,0 0 0,0 0 0,0-1 0,0 1 0,0 0 0,0 0 0,1-1 0,-1 1 0,0 0 0,0 0 0,0 0 0,0-1 0,35-13 0,6 4 0,11-1 0,200-28 0,-177 29 0,8 1 0,3 0 0,6 1 0,2-1 0,2 3 0,12 1 0,355 9 0,-317 2 0,-21 5 0,-10 1 0,-17 3 0,-11-1 0,27 8 0,-55-9 0,-35-8 0,-22-5 0,-1 0 0,0 0 0,1 0 0,-1 0 0,1 1 0,-1-1 0,0 0 0,1 1 0,-1-1 0,0 1 0,0 0 0,1-1 0,-1 1 0,0 0 0,0 0 0,0 0 0,1 1 0,-2-1 0,-1 0 0,0 0 0,0 0 0,0-1 0,0 1 0,0 0 0,1 0 0,-1 0 0,-1-1 0,1 1 0,0-1 0,0 1 0,0-1 0,0 1 0,0-1 0,0 1 0,-1-1 0,1 0 0,0 0 0,-2 1 0,-69 14 0,-18 3 0,-24 1 0,-10 0 0,-26 1 0,-9 0 0,-13-3 0,-2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57.5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52 16388,'8'-8'0,"4"-2"0,14 3 0,29-7 0,69 5 0,-120 9 0,121-2 0,-56 1 0,3 1 0,2 0 0,5 0 0,4 0 0,20 1 0,8 2 0,242 11 0,-229-10 0,51-1 0,10-2 0,-4-5 0,-1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02:16:58.081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6981 131 16388,'18'-24'0,"-2"4"0,-6 7 0,-10 13 0,0 0 0,0 0 0,1 0 0,-1 0 0,0 0 0,0-1 0,0 1 0,0 0 0,0 0 0,0 0 0,0 0 0,0 0 0,1 0 0,-1-1 0,0 1 0,0 0 0,0 0 0,0 0 0,0 0 0,0-1 0,0 1 0,0 0 0,0 0 0,0 0 0,0 0 0,0-1 0,0 1 0,0 0 0,0 0 0,0 0 0,0 0 0,0 0 0,0-1 0,0 1 0,0 0 0,-1 0 0,1 0 0,0 0 0,0 0 0,0-1 0,0 1 0,0 0 0,0 0 0,0 0 0,0 0 0,-1 0 0,1 0 0,0 0 0,0-1 0,0 1 0,0 0 0,0 0 0,-1 0 0,1 0 0,0 0 0,0 0 0,0 0 0,0 0 0,-1 0 0,1 0 0,0 0 0,0 0 0,0 0 0,0 0 0,-1 0 0,1 0 0,0 0 0,0 0 0,-38 0 0,-24 2 0,43 0 0,-96 15 0,20-5 0,1-1 0,20-2 0,-2-2 0,-23-3 0,-12-1 0,-31-3 0,-16-1 0,-31-5 0,-15 0 0,-544-36 0,451 24 0,-892-36 0,768 47 0,-137 18 0,-916 136 0,901-62 0,287-47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1335 16388,'39'-64'0,"17"-12"0,23-18 0,-30 33 0,-11 8 0,1-7 0,1-2 0,-1-5 0,1-3 0,-4-6 0,-1-3 0,-6-1 0,-3 4 0,-8 19 0,-3 3 0,-2-5 0,-2 0 0,-3 3 0,-2 5 0,-2 12 0,-1 9 0,2 20 0,-4 10 0,-1 0 0,0 0 0,0 0 0,0 0 0,0 0 0,0-1 0,0 1 0,0 0 0,0 0 0,0 0 0,0 0 0,0 0 0,0 0 0,0 0 0,0 0 0,1 0 0,-1 0 0,0 0 0,0 0 0,0 0 0,0 0 0,0 0 0,0 0 0,0-1 0,0 1 0,0 0 0,1 0 0,-1 0 0,0 0 0,0 0 0,0 0 0,0 0 0,0 0 0,0 0 0,0 1 0,0-1 0,1 0 0,-1 0 0,0 0 0,0 0 0,0 0 0,0 0 0,0 0 0,0 0 0,0 0 0,0 0 0,0 0 0,0 0 0,0 0 0,1 0 0,-1 0 0,0 0 0,0 1 0,0-1 0,0 0 0,0 0 0,0 0 0,0 0 0,0 0 0,0 0 0,0 0 0,0 0 0,0 0 0,0 1 0,0-1 0,0 0 0,0 0 0,0 0 0,3 6 0,-3-2 0,4 49 0,0 15 0,0 9 0,1 7 0,-1 2 0,1 3 0,-1 2 0,0 5 0,0 1 0,0-4 0,1 0 0,1 3 0,0 3 0,-2 9 0,-2 0 0,-2-9 0,0 7 0,-2 40 0,-1 2 0,-1-25 0,1-12 0,0-17 0,0-7 0,-2-4 0,0-7 0,0-19 0,1-7 0,-7-5 0,-1-2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07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16388,'0'-10'0,"1"8"0,0 0 0,0 0 0,0 0 0,0 0 0,0 1 0,0-1 0,1 0 0,-1 1 0,0-1 0,1 1 0,2-3 0,4-2 0,0 1 0,0-1 0,17-7 0,32-8 0,3 4 0,12 3 0,6 0 0,10 2 0,1 1 0,182-22 0,-182 22 0,-1 3 0,-3 3 0,-9 7 0,0 3 0,5 3 0,1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12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1435 16388,'43'-74'0,"11"-13"0,-12 19 0,-5 8 0,-7 8 0,-1 2 0,-1 2 0,0-1 0,4-6 0,3-3 0,5-8 0,1-6 0,4-15 0,1-7 0,1-13 0,-3 1 0,-10 23 0,-6 12 0,-22 54 0,11-47 0,-14 55 0,1-21 0,-5 25 0,0 4 0,1 0 0,0 0 0,0 0 0,0 0 0,-1 0 0,1 0 0,0 0 0,0 0 0,0 0 0,1 0 0,-1-1 0,0 1 0,0 0 0,0 0 0,1 0 0,-1 0 0,1 0 0,0-1 0,-1 2 0,2-1 0,1 8 0,-1-2 0,-2 12 0,0 5 0,-1 16 0,0 10 0,-4 26 0,0 8 0,-1 12 0,1 4 0,1 11 0,-1-3 0,2-23 0,0 6 0,2 1 0,-8 269 0,1-212 0,0-14 0,1-13 0,1-32 0,1-9 0,-1-5 0,0-4 0,0-18 0,-1-6 0,-1-2 0,1-3 0,5 0 0,4-1 0,9-5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49.936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1 170 16388,'52'4'0,"16"0"0,-3-1 0,-52-4 0,59 6 0,-16 2 0,5 2 0,196 35 0,-162-27 0,-19-4 0,-4-1 0,7-5 0,0-4 0,-5-3 0,-1-2 0,0-4 0,2 0 0,13 0 0,5 0 0,7 2 0,4 0 0,10 5 0,-3 0 0,-25-1 0,-7 0 0,-4 0 0,2-1 0,181-3 0,-173 3 0,7 2 0,15 2 0,49 5 0,10 2 0,-12 5 0,-9 2 0,-22 0 0,-10-1 0,-15-5 0,-7-1 0,-8 1 0,-8 0 0,31 6 0,-55-7 0,8 1 0,42 4 0,6 0 0,-15-2 0,-7-3 0,-11-5 0,-7-1 0,-49-2 0,50-3 0,-54-2 0,-15-1 0,-18-4 0,18 7 0,-48-18 0,33 14 0,-37-12 0,1 2 0,-2 0 0,-8 1 0,-7 0 0,-22 0 0,-5 0 0,-210-21 0,198 23 0,23 2 0,10 1 0,-123-25 0,129 20 0,2 0 0,-2-1 0,-10-4 0,-1-2 0,4 2 0,-2 1 0,-15-2 0,-3 1 0,-2 1 0,3 2 0,9 4 0,-6 2 0,-29 2 0,-8-1 0,-232-5 0,253 14 0,11 3 0,3 1 0,9 4 0,0 3 0,-9 7 0,-2 2 0,-2 6 0,3 1 0,-175 70 0,175-59 0,-191 87 0,182-78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0:10.698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10059 125 16388,'-79'-17'0,"-52"0"0,-15 6 0,18 7 0,40 6 0,7 2 0,-11 6 0,-2 0 0,2 1 0,-1 1 0,-13 0 0,3-2 0,-122 14 0,158-17 0,0 0 0,-1-1 0,-1 1 0,1-1 0,2 0 0,-1 0 0,-187 13 0,145-12 0,-29-4 0,-5-2 0,-208-5 0,270 3 0,7 3 0,2 0 0,2 1 0,-3-1 0,-16-1 0,-2-1 0,0-1 0,-1 0 0,-205-6 0,200 5 0,-9-1 0,0 0 0,5-2 0,0 0 0,-214-18 0,213 16 0,-217-2 0,217 6 0,-4 1 0,1 0 0,8 0 0,-1 1 0,-8-1 0,0 0 0,6 2 0,0-1 0,-13 2 0,-10 0 0,-21-5 0,-7 0 0,-277-18 0,316 16 0,33 2 0,3 2 0,-25 6 0,-4 0 0,3 1 0,4-1 0,12-2 0,6-1 0,5-1 0,3 0 0,-5-1 0,-1 1 0,-3-4 0,-1-1 0,-198 0 0,174 4 0,37 1 0,1 2 0,-30 4 0,-3 1 0,16 0 0,2-1 0,-10-4 0,3 0 0,19-2 0,8 0 0,-34-4 0,15-3 0,-3 6 0,23 2 0,6-5 0,-29-5 0,202-6 0,-33 11 0,17 2 0,-43 1 0,0 1 0,4-1 0,0-1 0,127 3 0,-124 2 0,3 2 0,1 2 0,5 1 0,-2 1 0,-5 1 0,3-1 0,20-2 0,13-2 0,28-5 0,6-1 0,218-3 0,-254 0 0,-3-4 0,-8 0 0,-23 1 0,2 3 0,24 10 0,7 3 0,5 5 0,-1-1 0,4 0 0,-1-2 0,2 1 0,-7-2 0,-23-3 0,1-2 0,30-4 0,9-1 0,13-3 0,3 0 0,5-3 0,3-1 0,3 1 0,-7 1 0,-34 2 0,-11 0 0,-12 1 0,-2-1 0,3 1 0,5 0 0,14-2 0,3-1 0,236-26 0,-202 17 0,46-1 0,9 0 0,-6 2 0,-6 2 0,-17 2 0,-6 1 0,-6 1 0,-1 0 0,8-3 0,1-1 0,2 2 0,-2 0 0,-10 4 0,-9 1 0,-12 0 0,-7 0 0,-9 1 0,-2 1 0,216 17 0,-220-6 0,11 3 0,0 2 0,-13 4 0,-6-1 0,185 27 0,-197-33 0,-10-1 0,-3-1 0,-3-1 0,0 0 0,147 12 0,-148-13 0,1 0 0,-5-1 0,32 6 0,-84-8 0,-7-2 0,0-1 0,0 0 0,0 0 0,0-1 0,0 1 0,16-3 0,-9 3 0,61-9 0,-41 3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0:16.313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2698 2101 16388,'-45'-31'0,"-2"-4"0,33 24 0,-59-37 0,23 18 0,1 1 0,4 8 0,1 2 0,-6 3 0,-1 3 0,-6 4 0,-3 2 0,-7 2 0,-1 0 0,2 3 0,0 0 0,0 2 0,-1 0 0,-10 2 0,-2 0 0,0 2 0,-2-1 0,-6 1 0,-12-1 0,-36-1 0,5 0 0,47-1 0,11 0 0,-9 3 0,1 0 0,8-1 0,3 0 0,1-4 0,2 0 0,5-3 0,-16-2 0,74 6 0,-45-9 0,37 7 0,-6-2 0,0 1 0,-27-1 0,209 7 0,-105 7 0,-51-10 0,67 0 0,-12 0 0,3-2 0,3-1 0,2-1 0,14 0 0,4 1 0,4 1 0,0 1 0,-8-1 0,0 0 0,5-2 0,0 0 0,169-6 0,-178 6 0,10 1 0,3 0 0,213-7 0,-208 10 0,248 14 0,-258-9 0,-8 6 0,-3 0 0,-7 2 0,-8 0 0,29 7 0,11-1 0,-41-8 0,3 0 0,4 4 0,-1-2 0,-6-3 0,-3-1 0,-42-6 0,66 0 0,13-5 0,-9-3 0,-26 0 0,-8-1 0,67-6 0,-121 10 0,-9-20 0,-20 4 0,-17-8 0,-9-1 0,48 22 0,-29-10 0,25 10 0,-59-12 0,23 8 0,-1 1 0,-6 5 0,-6 2 0,-11 3 0,-1 0 0,4 3 0,0 0 0,2-1 0,-1 1 0,-5 1 0,-1-1 0,0 2 0,0 0 0,1-1 0,0 0 0,2 1 0,1-2 0,0 1 0,0-1 0,0 1 0,2 0 0,0 1 0,-8 2 0,-230 38 0,219-32 0,3 4 0,4 1 0,13-3 0,3-2 0,-6 0 0,1-2 0,1-5 0,3-2 0,10-6 0,3-2 0,-56-12 0,52 6 0,-2-1 0,-5 2 0,-3 1 0,-1 3 0,1 0 0,-2 1 0,1 0 0,0 0 0,0-2 0,-1-3 0,4-1 0,-26-3 0,21 0 0,0-1 0,18 1 0,5 3 0,10 1 0,30 7 0,7 2 0,81 11 0,-69-11 0,67 1 0,-23-4 0,4-1 0,7-4 0,5 0 0,11-1 0,5 1 0,4 3 0,-1 0 0,-7 3 0,-1 0 0,0 2 0,0 0 0,-3 1 0,5 0 0,20-2 0,14-2 0,360-31 0,-331 16 0,197-30 0,-253 31 0,-9-2 0,-5 0 0,-9 0 0,-2 1 0,-3-4 0,0 0 0,1 0 0,0-1 0,-3 0 0,-2-1 0,-2-2 0,-3-2 0,-8-2 0,-6-5 0,-6-12 0,-4-3 0,-1-6 0,-1 1 0,-2 2 0,-3-1 0,1-9 0,-2-3 0,-2-12 0,-3-2 0,-7-1 0,-4 1 0,-10 6 0,-5 4 0,-9 5 0,-4 4 0,-7 8 0,-4 1 0,-8 4 0,-4 1 0,-12 3 0,-4 2 0,-9 6 0,-4 1 0,-7 3 0,-3 1 0,-4 3 0,-4 3 0,-6 4 0,0 4 0,5 5 0,-2 4 0,-221 17 0,203-1 0,-27 6 0,-5 0 0,8 2 0,10 0 0,33-5 0,9-1 0,8 0 0,0 0 0,-4 2 0,1 1 0,3 2 0,-1 3 0,3 5 0,0 5 0,-1 5 0,-1 4 0,3 4 0,3-1 0,18-9 0,5-2 0,0 7 0,3 3 0,3 8 0,3 1 0,4 6 0,3 3 0,2 6 0,2 2 0,4 3 0,0 2 0,4 3 0,3 2 0,7 2 0,4-1 0,10-4 0,4-2 0,13-6 0,4-3 0,8-6 0,6-3 0,12-6 0,6-2 0,-21-24 0,0 0 0,1-3 0,63 22 0,-27-19 0,11-6 0,3-3 0,-1-6 0,3-3 0,224-19 0,-210 5 0,12-7 0,6-1 0,276-49 0,-285 46 0,-31 5 0,-4-1 0,256-73 0,-206 53 0,-31 7 0,-5 0 0,18-12 0,-2 0 0,-46 17 0,115-62 0,-110 44 0,-4-4 0,-5 2 0,-16 10 0,-7 1 0,-10 1 0,-5-2 0,-7-9 0,-2-4 0,-7-2 0,-6 50 0,1-8 0,-1 1 0,0-1 0,0 0 0,-2-14 0,-21-39 0,-8-1 0,13 37 0,-1 1 0,-1 1 0,-1 0 0,-1 2 0,-38-30 0,-3 7 0,-14 3 0,-4 3 0,0 6 0,-4 5 0,-14 5 0,-2 5 0,1 6 0,-4 4 0,-9 10 0,-146 22 0,138-7 0,12 6 0,3 2 0,-10 8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0:25.83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3256 431 16388,'-52'-30'0,"-35"-12"0,19 15 0,10 6 0,9 8 0,-30-4 0,62 17 0,-24-4 0,2 1 0,-47 2 0,24-2 0,-1 0 0,-3-1 0,0-2 0,0-2 0,-2 0 0,-15-3 0,-3 0 0,2 2 0,0 2 0,-4 6 0,2 1 0,5 2 0,1 2 0,-3 2 0,2 2 0,4 1 0,1 1 0,-1 1 0,-1 2 0,5 0 0,1-1 0,-6 1 0,1-1 0,-2 0 0,6-2 0,-34 7 0,53-9 0,-1 2 0,-8 6 0,2 0 0,-34 9 0,5 2 0,28-6 0,6-6 0,6-6 0,66-9 0,-7 0 0,37-17 0,12-7 0,6-3 0,7-5 0,5-2 0,19-8 0,5 0 0,-1 2 0,0 3 0,-1 5 0,1 0 0,15 1 0,2 1 0,-2 8 0,2 3 0,10 4 0,1 2 0,-7 6 0,-1 3 0,266 8 0,-258 2 0,11 2 0,10 1 0,30 2 0,7 1 0,-5 1 0,2-2 0,6-4 0,1-1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0:27.44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122 391 16388,'-46'-18'0,"46"18"0,-7-3 0,0 0 0,1 1 0,-1 0 0,0 0 0,0 0 0,-10 0 0,12 9 0,4-6 0,1-1 0,-1 0 0,0 1 0,0-1 0,1 1 0,-1-1 0,0 1 0,1 0 0,-1-1 0,0 1 0,1 0 0,-1-1 0,1 1 0,-1 0 0,1 0 0,-1-1 0,1 1 0,0 0 0,-1 0 0,1 0 0,0 0 0,0 0 0,-1-1 0,1 1 0,0 0 0,0 0 0,0 1 0,39 9 0,-20-9 0,-1-1 0,31-2 0,-47 1 0,48-2 0,-45 1 0,54-8 0,25-2 0,-22 2 0,30-7 0,94-26 0,-102 20 0,21-8 0,0-1 0,-19 5 0,-7 3 0,-2-2 0,-6 2 0,-51 14 0,62-16 0,-68 20 0,58-6 0,32 0 0,-44 4 0,1-1 0,-3 2 0,2 0 0,165-14 0,-138 14 0,310-7 0,-270 12 0,-32 1 0,-9 2 0,3 7 0,2 3 0,4 7 0,-1 1 0,0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50:40.57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16388,'49'43'0,"16"22"0,-20-21 0,-4-5 0,14 9 0,2 3 0,-1 0 0,5 6 0,20 25 0,4 7 0,0-1 0,-2-2 0,-6-3 0,-4-1 0,-8-3 0,-4-3 0,-7-10 0,0-2 0,140 158 0,-129-149 0,-5-9 0,-2-1 0,2 4 0,-2-1 0,-7-2 0,4 4 0,20 24 0,4 7 0,0 1 0,-2-1 0,-9-8 0,-3-4 0,116 143 0,-123-160 0,-1-2 0,-1 1 0,2-1 0,-5-4 0,-13-16 0,-2 2 0,93 166 0,-96-153 0,7 1 0,-2-3 0,22 38 0,-30-48 0,4 4 0,14 16 0,0 0 0,-10-11 0,-4-3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5T11:49:43.84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97 242 16388,'-64'-81'0,"61"79"0,0-1 0,1 1 0,-1-1 0,1 0 0,0 0 0,-1 0 0,1 0 0,1 0 0,-1-1 0,0 1 0,1 0 0,0-1 0,-1 1 0,1-1 0,0-5 0,0 5 0,11-27 0,-9 27 0,-1 2 0,0 1 0,0 0 0,1-1 0,-1 1 0,0 0 0,1 0 0,-1 0 0,1 0 0,0-1 0,-1 1 0,1 0 0,0 0 0,0 0 0,-1 0 0,1 0 0,0 0 0,0 1 0,0-1 0,0 0 0,0 0 0,0 1 0,2-1 0,-1-4 0,4 0 0,25-6 0,-22 7 0,45-5 0,-42 6 0,55-1 0,29 2 0,-39 3 0,5 1 0,8 3 0,4 1 0,5 3 0,-1-1 0,37 7 0,-59-8 0,5 0 0,187 14 0,-157-16 0,34 2 0,5-1 0,185 7 0,-243-11 0,-11 2 0,1 1 0,17 1 0,7 1 0,16 0 0,3 1 0,-2 0 0,1 1 0,9 0 0,0 0 0,-7-1 0,0-2 0,9 0 0,0 0 0,-5-2 0,-2 0 0,7 1 0,-1 0 0,-4 1 0,-4-1 0,222 6 0,-188-8 0,-6 2 0,-9 0 0,-32-1 0,-9-1 0,2-1 0,2-4 0,211-36 0,-206 24 0,-12 9 0,-1 3 0,3 3 0,2 0 0,6-1 0,-5-1 0,-14-2 0,-2 2 0,1-2 0,2 1 0,5 1 0,2 1 0,-1-1 0,0 1 0,5 0 0,1 1 0,199 13 0,-177-7 0,-22-1 0,-8 0 0,-12-1 0,-4-1 0,49-6 0,-7 0 0,-34 1 0,-4 1 0,-3 5 0,-22-1 0,71-1 0,-108 0 0,-10 4 0,-6 2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6065-E680-4DB3-AE24-29D9FDCF0E5A}" type="datetimeFigureOut">
              <a:rPr lang="en-IN" smtClean="0"/>
              <a:t>13-08-2025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E64BE-41F2-4A1F-9AB8-0A6020E99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is the mother of invention</a:t>
            </a:r>
          </a:p>
          <a:p>
            <a:r>
              <a:rPr lang="hi-IN" dirty="0"/>
              <a:t>आवश्यकता आविष्कार की जननी है ।</a:t>
            </a:r>
            <a:r>
              <a:rPr lang="en-US" dirty="0"/>
              <a:t>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18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Consistency</a:t>
            </a:r>
            <a:r>
              <a:rPr lang="en-US" dirty="0"/>
              <a:t> - Regular practice is key to learning.</a:t>
            </a:r>
          </a:p>
          <a:p>
            <a:r>
              <a:rPr lang="en-US" b="1" dirty="0"/>
              <a:t>Discipline</a:t>
            </a:r>
            <a:r>
              <a:rPr lang="en-US" dirty="0"/>
              <a:t> - Attend every session on time and complete homework.</a:t>
            </a:r>
          </a:p>
          <a:p>
            <a:r>
              <a:rPr lang="en-US" b="1" dirty="0"/>
              <a:t>Curiosity</a:t>
            </a:r>
            <a:r>
              <a:rPr lang="en-US" dirty="0"/>
              <a:t> - Always ask questions, be eager to learn more.</a:t>
            </a:r>
          </a:p>
          <a:p>
            <a:r>
              <a:rPr lang="en-US" b="1" dirty="0"/>
              <a:t>Practice</a:t>
            </a:r>
            <a:r>
              <a:rPr lang="en-US" dirty="0"/>
              <a:t> - The more you practice, the better you understand.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Problem Solver</a:t>
            </a:r>
            <a:r>
              <a:rPr lang="en-US" dirty="0"/>
              <a:t> – Don’t just ask </a:t>
            </a:r>
            <a:r>
              <a:rPr lang="en-US" i="1" dirty="0"/>
              <a:t>what</a:t>
            </a:r>
            <a:r>
              <a:rPr lang="en-US" dirty="0"/>
              <a:t>, ask </a:t>
            </a:r>
            <a:r>
              <a:rPr lang="en-US" i="1" dirty="0"/>
              <a:t>why</a:t>
            </a:r>
            <a:r>
              <a:rPr lang="en-US" dirty="0"/>
              <a:t> and </a:t>
            </a:r>
            <a:r>
              <a:rPr lang="en-US" i="1" dirty="0"/>
              <a:t>how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Confidence</a:t>
            </a:r>
            <a:r>
              <a:rPr lang="en-US" dirty="0"/>
              <a:t> – Believe in your ability to grow and improve.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Patience</a:t>
            </a:r>
            <a:r>
              <a:rPr lang="en-US" dirty="0"/>
              <a:t> – Learning takes time. Stay steady.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Responsibility</a:t>
            </a:r>
            <a:r>
              <a:rPr lang="en-US" dirty="0"/>
              <a:t> – Take charge of your learning.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Growth Mindset</a:t>
            </a:r>
            <a:r>
              <a:rPr lang="en-US" dirty="0"/>
              <a:t> – Mistakes help you learn. Embrace them.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64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Electronic</a:t>
            </a:r>
            <a:r>
              <a:rPr lang="en-US" dirty="0"/>
              <a:t>: A device that works using electricity to process or transfer information.</a:t>
            </a:r>
          </a:p>
          <a:p>
            <a:r>
              <a:rPr lang="en-US" dirty="0"/>
              <a:t>Ask ChatGPT</a:t>
            </a:r>
          </a:p>
          <a:p>
            <a:endParaRPr lang="en-US" dirty="0"/>
          </a:p>
          <a:p>
            <a:pPr lvl="1"/>
            <a:r>
              <a:rPr lang="en-US" b="1" dirty="0"/>
              <a:t>High Speed:</a:t>
            </a:r>
            <a:r>
              <a:rPr lang="en-US" dirty="0"/>
              <a:t> It can do calculations in microseconds.</a:t>
            </a:r>
          </a:p>
          <a:p>
            <a:pPr lvl="1"/>
            <a:r>
              <a:rPr lang="en-US" b="1" dirty="0"/>
              <a:t>Accuracy:</a:t>
            </a:r>
            <a:r>
              <a:rPr lang="en-US" dirty="0"/>
              <a:t> Very few errors unless the human makes a mistake.</a:t>
            </a:r>
          </a:p>
          <a:p>
            <a:pPr lvl="1"/>
            <a:r>
              <a:rPr lang="en-US" b="1" dirty="0"/>
              <a:t>Large Storage:</a:t>
            </a:r>
            <a:r>
              <a:rPr lang="en-US" dirty="0"/>
              <a:t> You can store thousands of files, photos.</a:t>
            </a:r>
          </a:p>
          <a:p>
            <a:pPr lvl="1"/>
            <a:r>
              <a:rPr lang="en-US" b="1" dirty="0"/>
              <a:t>Automation:</a:t>
            </a:r>
            <a:r>
              <a:rPr lang="en-US" dirty="0"/>
              <a:t> You can set alarms, scheduled tasks.</a:t>
            </a:r>
          </a:p>
          <a:p>
            <a:pPr lvl="1"/>
            <a:r>
              <a:rPr lang="en-US" b="1" dirty="0"/>
              <a:t>Versatility:</a:t>
            </a:r>
            <a:r>
              <a:rPr lang="en-US" dirty="0"/>
              <a:t> From gaming to studies, one device does it all.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16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Desktop:</a:t>
            </a:r>
            <a:r>
              <a:rPr lang="en-IN" dirty="0"/>
              <a:t> Home and office PCs.</a:t>
            </a:r>
          </a:p>
          <a:p>
            <a:r>
              <a:rPr lang="en-IN" b="1" dirty="0"/>
              <a:t>Laptop:</a:t>
            </a:r>
            <a:r>
              <a:rPr lang="en-IN" dirty="0"/>
              <a:t> Portable, foldable PCs.</a:t>
            </a:r>
          </a:p>
          <a:p>
            <a:r>
              <a:rPr lang="en-IN" b="1" dirty="0"/>
              <a:t>Tablet:</a:t>
            </a:r>
            <a:r>
              <a:rPr lang="en-IN" dirty="0"/>
              <a:t> Touchscreen computers.</a:t>
            </a:r>
          </a:p>
          <a:p>
            <a:r>
              <a:rPr lang="en-IN" b="1" dirty="0"/>
              <a:t>Smartphone:</a:t>
            </a:r>
            <a:r>
              <a:rPr lang="en-IN" dirty="0"/>
              <a:t> Mini computers in your hand.</a:t>
            </a:r>
          </a:p>
          <a:p>
            <a:r>
              <a:rPr lang="en-IN" b="1" dirty="0"/>
              <a:t>Server:</a:t>
            </a:r>
            <a:r>
              <a:rPr lang="en-IN" dirty="0"/>
              <a:t> Powerful computers that manage data for multiple users.</a:t>
            </a:r>
          </a:p>
          <a:p>
            <a:r>
              <a:rPr lang="en-IN" b="1" dirty="0"/>
              <a:t>Supercomputer:</a:t>
            </a:r>
            <a:r>
              <a:rPr lang="en-IN" dirty="0"/>
              <a:t> Used in research, weather prediction, extremely fast.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4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Input Devices:</a:t>
            </a:r>
            <a:r>
              <a:rPr lang="en-US" dirty="0"/>
              <a:t> Things we use to give input (Keyboard, Mouse, Scanner).</a:t>
            </a:r>
          </a:p>
          <a:p>
            <a:r>
              <a:rPr lang="en-US" b="1" dirty="0"/>
              <a:t>Output Devices:</a:t>
            </a:r>
            <a:r>
              <a:rPr lang="en-US" dirty="0"/>
              <a:t> Things through which computer gives results (Monitor, Printer, Speakers).</a:t>
            </a:r>
          </a:p>
          <a:p>
            <a:r>
              <a:rPr lang="en-US" b="1" dirty="0"/>
              <a:t>Processing Unit:</a:t>
            </a:r>
            <a:r>
              <a:rPr lang="en-US" dirty="0"/>
              <a:t> CPU is like the brain.</a:t>
            </a:r>
          </a:p>
          <a:p>
            <a:r>
              <a:rPr lang="en-US" b="1" dirty="0"/>
              <a:t>ALU (Arithmetic Logic Unit):</a:t>
            </a:r>
            <a:r>
              <a:rPr lang="en-US" dirty="0"/>
              <a:t> Does calculations.</a:t>
            </a:r>
          </a:p>
          <a:p>
            <a:r>
              <a:rPr lang="en-US" b="1" dirty="0"/>
              <a:t>CU (Control Unit):</a:t>
            </a:r>
            <a:r>
              <a:rPr lang="en-US" dirty="0"/>
              <a:t> Controls operations.</a:t>
            </a:r>
          </a:p>
          <a:p>
            <a:r>
              <a:rPr lang="en-US" b="1" dirty="0"/>
              <a:t>RAM:</a:t>
            </a:r>
            <a:r>
              <a:rPr lang="en-US" dirty="0"/>
              <a:t> Short-term memory.</a:t>
            </a:r>
          </a:p>
          <a:p>
            <a:r>
              <a:rPr lang="en-US" b="1" dirty="0"/>
              <a:t>Motherboard:</a:t>
            </a:r>
            <a:r>
              <a:rPr lang="en-US" dirty="0"/>
              <a:t> Connects everything.</a:t>
            </a:r>
          </a:p>
          <a:p>
            <a:r>
              <a:rPr lang="en-US" b="1" dirty="0"/>
              <a:t>Storage Devices:</a:t>
            </a:r>
            <a:r>
              <a:rPr lang="en-US" dirty="0"/>
              <a:t> Long-term memory (HDD, SSD, Pen Drive, DVD).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42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System Software:</a:t>
            </a:r>
            <a:r>
              <a:rPr lang="en-IN" dirty="0"/>
              <a:t> Helps computer run — Windows, Linux.</a:t>
            </a:r>
          </a:p>
          <a:p>
            <a:r>
              <a:rPr lang="en-IN" b="1" dirty="0"/>
              <a:t>Application Software:</a:t>
            </a:r>
            <a:r>
              <a:rPr lang="en-IN" dirty="0"/>
              <a:t> Apps for users — MS Word, Chrome, games.</a:t>
            </a:r>
          </a:p>
          <a:p>
            <a:r>
              <a:rPr lang="en-IN" b="1" dirty="0"/>
              <a:t>Utility Software:</a:t>
            </a:r>
            <a:r>
              <a:rPr lang="en-IN" dirty="0"/>
              <a:t> Maintains system health — Antivirus, WinRAR.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81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is like a manager between you and the computer.</a:t>
            </a:r>
          </a:p>
          <a:p>
            <a:r>
              <a:rPr lang="en-US" dirty="0"/>
              <a:t>Helps you manage files, use software.</a:t>
            </a:r>
          </a:p>
          <a:p>
            <a:r>
              <a:rPr lang="en-US" b="1" dirty="0"/>
              <a:t>GUI Elements:</a:t>
            </a:r>
            <a:r>
              <a:rPr lang="en-US" dirty="0"/>
              <a:t> Start Menu, Taskbar, File Explorer — you will show these during practical session.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31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Hardware vs Software:</a:t>
            </a:r>
            <a:r>
              <a:rPr lang="en-IN" dirty="0"/>
              <a:t> Hardware = physical, Software = programs.</a:t>
            </a:r>
          </a:p>
          <a:p>
            <a:r>
              <a:rPr lang="en-IN" b="1" dirty="0"/>
              <a:t>Which gen introduced microprocessors?</a:t>
            </a:r>
            <a:r>
              <a:rPr lang="en-IN" dirty="0"/>
              <a:t> 4th Gen.</a:t>
            </a:r>
          </a:p>
          <a:p>
            <a:r>
              <a:rPr lang="en-IN" b="1" dirty="0"/>
              <a:t>Utility Software examples:</a:t>
            </a:r>
            <a:r>
              <a:rPr lang="en-IN" dirty="0"/>
              <a:t> Antivirus, WinRAR.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01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542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3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3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3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460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3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3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453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8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7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3" y="627407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0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3934264" y="155526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1" y="1"/>
            <a:ext cx="2489199" cy="24891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584200"/>
            <a:ext cx="4968876" cy="565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4482610"/>
            <a:ext cx="5088596" cy="17530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584200"/>
            <a:ext cx="5088596" cy="3777761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25BF8A-004D-94E1-4FBE-91EC9AA18123}"/>
              </a:ext>
            </a:extLst>
          </p:cNvPr>
          <p:cNvSpPr/>
          <p:nvPr userDrawn="1"/>
        </p:nvSpPr>
        <p:spPr>
          <a:xfrm>
            <a:off x="188916" y="584200"/>
            <a:ext cx="10869606" cy="5666740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01BBD8-8FB4-3E34-468E-B47FB2E3021E}"/>
              </a:ext>
            </a:extLst>
          </p:cNvPr>
          <p:cNvSpPr/>
          <p:nvPr userDrawn="1"/>
        </p:nvSpPr>
        <p:spPr>
          <a:xfrm>
            <a:off x="188915" y="571501"/>
            <a:ext cx="2097085" cy="209708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F7D2A6-FC5D-3671-CC9F-82B0B40BCCBC}"/>
              </a:ext>
            </a:extLst>
          </p:cNvPr>
          <p:cNvSpPr/>
          <p:nvPr userDrawn="1"/>
        </p:nvSpPr>
        <p:spPr>
          <a:xfrm flipH="1" flipV="1">
            <a:off x="8969057" y="4161082"/>
            <a:ext cx="2097085" cy="209708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598819" y="999097"/>
            <a:ext cx="853441" cy="853441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899" y="4032003"/>
            <a:ext cx="8803640" cy="1546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899" y="1425818"/>
            <a:ext cx="8803640" cy="2485536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32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987A55-0CFD-1DD6-90FF-2C3F57A7D30D}"/>
              </a:ext>
            </a:extLst>
          </p:cNvPr>
          <p:cNvSpPr/>
          <p:nvPr userDrawn="1"/>
        </p:nvSpPr>
        <p:spPr>
          <a:xfrm>
            <a:off x="0" y="0"/>
            <a:ext cx="10164762" cy="6858000"/>
          </a:xfrm>
          <a:custGeom>
            <a:avLst/>
            <a:gdLst>
              <a:gd name="connsiteX0" fmla="*/ 0 w 10164762"/>
              <a:gd name="connsiteY0" fmla="*/ 0 h 6858000"/>
              <a:gd name="connsiteX1" fmla="*/ 10164762 w 10164762"/>
              <a:gd name="connsiteY1" fmla="*/ 0 h 6858000"/>
              <a:gd name="connsiteX2" fmla="*/ 10151536 w 10164762"/>
              <a:gd name="connsiteY2" fmla="*/ 521917 h 6858000"/>
              <a:gd name="connsiteX3" fmla="*/ 7524141 w 10164762"/>
              <a:gd name="connsiteY3" fmla="*/ 6819402 h 6858000"/>
              <a:gd name="connsiteX4" fmla="*/ 7487259 w 10164762"/>
              <a:gd name="connsiteY4" fmla="*/ 6858000 h 6858000"/>
              <a:gd name="connsiteX5" fmla="*/ 0 w 1016476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4762" h="6858000">
                <a:moveTo>
                  <a:pt x="0" y="0"/>
                </a:moveTo>
                <a:lnTo>
                  <a:pt x="10164762" y="0"/>
                </a:lnTo>
                <a:lnTo>
                  <a:pt x="10151536" y="521917"/>
                </a:lnTo>
                <a:cubicBezTo>
                  <a:pt x="10028587" y="2942040"/>
                  <a:pt x="9055426" y="5138348"/>
                  <a:pt x="7524141" y="6819402"/>
                </a:cubicBezTo>
                <a:lnTo>
                  <a:pt x="748725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738041" y="5808979"/>
            <a:ext cx="853441" cy="853441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4032003"/>
            <a:ext cx="7451725" cy="1546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425818"/>
            <a:ext cx="7451725" cy="2485536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26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6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369863" y="172544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0"/>
            <a:ext cx="4521200" cy="45212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584200"/>
            <a:ext cx="4968876" cy="565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3719829"/>
            <a:ext cx="4968876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211580"/>
            <a:ext cx="4968876" cy="2387600"/>
          </a:xfrm>
        </p:spPr>
        <p:txBody>
          <a:bodyPr anchor="b">
            <a:noAutofit/>
          </a:bodyPr>
          <a:lstStyle/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14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F982E7-E4F4-0FA7-66B7-76ACB5C32BB3}"/>
              </a:ext>
            </a:extLst>
          </p:cNvPr>
          <p:cNvSpPr/>
          <p:nvPr userDrawn="1"/>
        </p:nvSpPr>
        <p:spPr>
          <a:xfrm>
            <a:off x="0" y="1511300"/>
            <a:ext cx="11232091" cy="382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0194288" y="4907279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1511300"/>
            <a:ext cx="1257299" cy="12572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3719829"/>
            <a:ext cx="10404475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841500"/>
            <a:ext cx="10404475" cy="175768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170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5773733" y="2012044"/>
            <a:ext cx="644534" cy="644534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 flipH="1">
            <a:off x="9974791" y="1488440"/>
            <a:ext cx="1257299" cy="12572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9700" y="3719829"/>
            <a:ext cx="8755063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1841500"/>
            <a:ext cx="8755063" cy="1757680"/>
          </a:xfrm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50726C-16E0-3863-7310-5A6151161BEE}"/>
              </a:ext>
            </a:extLst>
          </p:cNvPr>
          <p:cNvSpPr/>
          <p:nvPr userDrawn="1"/>
        </p:nvSpPr>
        <p:spPr>
          <a:xfrm>
            <a:off x="660399" y="1488440"/>
            <a:ext cx="10571691" cy="3858260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3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1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91ED00FF-B5D4-9139-FAB1-607CBFF0B46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1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1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7825" y="196952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20F892AB-B6DD-B000-8809-C7A93C98D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1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76702FDD-660A-3DD1-C106-80008123F2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1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2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06478A75-7F2E-BB1A-0623-BAEFE948BD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7825" y="312191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6399FA2-1FBD-8D70-4315-AC80DAFD64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01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E7387AA2-D883-A77C-82D9-7C00F0A699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1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3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8D071C-7507-6673-548F-CECD00702B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7825" y="427430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B624F81-0DB5-CA71-483A-84F52F13A3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401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98A7562F-F021-5D4D-CADA-E6AE9B8FC5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401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4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F1993993-B9A1-FE6D-5EEC-E2C8ADA46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47825" y="5426692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A6A9DE62-0C77-9512-217F-99617B6A54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57926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1" name="Text Placeholder 29">
            <a:extLst>
              <a:ext uri="{FF2B5EF4-FFF2-40B4-BE49-F238E27FC236}">
                <a16:creationId xmlns:a16="http://schemas.microsoft.com/office/drawing/2014/main" id="{A366FAD5-AA45-194C-35F9-E2D7F594BE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7926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5</a:t>
            </a:r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FFBB07BF-00AD-8A53-6392-5E7BB40FC9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45350" y="196952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CF48C37-AA04-3387-42C2-A3A23D125D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7926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FCDAA2EB-5ACB-D01E-021F-B62785E12D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7926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6</a:t>
            </a:r>
            <a:endParaRPr lang="en-ID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F4687896-E15B-B9A2-BAF7-54E4BFE642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45350" y="312191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CD3AA8AF-0F2A-EADB-EA5A-CFE43A3F8D4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7926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30B182A3-3FA5-BE2D-6873-FC3637C37D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57926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7</a:t>
            </a:r>
            <a:endParaRPr lang="en-ID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017950ED-51BC-393E-5757-D0B6DE76046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45350" y="427430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2" name="Text Placeholder 29">
            <a:extLst>
              <a:ext uri="{FF2B5EF4-FFF2-40B4-BE49-F238E27FC236}">
                <a16:creationId xmlns:a16="http://schemas.microsoft.com/office/drawing/2014/main" id="{AB9EFCBC-12A6-8901-89B1-D62540504CC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57926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3" name="Text Placeholder 29">
            <a:extLst>
              <a:ext uri="{FF2B5EF4-FFF2-40B4-BE49-F238E27FC236}">
                <a16:creationId xmlns:a16="http://schemas.microsoft.com/office/drawing/2014/main" id="{CB7BA248-536C-B6CB-8E15-B9788815D9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57926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8</a:t>
            </a:r>
          </a:p>
        </p:txBody>
      </p:sp>
      <p:sp>
        <p:nvSpPr>
          <p:cNvPr id="84" name="Text Placeholder 29">
            <a:extLst>
              <a:ext uri="{FF2B5EF4-FFF2-40B4-BE49-F238E27FC236}">
                <a16:creationId xmlns:a16="http://schemas.microsoft.com/office/drawing/2014/main" id="{74CFEEFF-A93A-2AE5-0751-8E40A9C6FF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245350" y="5426692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2862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1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91ED00FF-B5D4-9139-FAB1-607CBFF0B46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1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1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7825" y="196952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20F892AB-B6DD-B000-8809-C7A93C98D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1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76702FDD-660A-3DD1-C106-80008123F2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1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2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06478A75-7F2E-BB1A-0623-BAEFE948BD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7825" y="312191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6399FA2-1FBD-8D70-4315-AC80DAFD64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01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E7387AA2-D883-A77C-82D9-7C00F0A699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1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3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8D071C-7507-6673-548F-CECD00702B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7825" y="427430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B624F81-0DB5-CA71-483A-84F52F13A3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401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98A7562F-F021-5D4D-CADA-E6AE9B8FC5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401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4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F1993993-B9A1-FE6D-5EEC-E2C8ADA46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47825" y="5426692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941EA4-37D1-CA1E-23DD-6036B95F9239}"/>
              </a:ext>
            </a:extLst>
          </p:cNvPr>
          <p:cNvSpPr/>
          <p:nvPr userDrawn="1"/>
        </p:nvSpPr>
        <p:spPr>
          <a:xfrm>
            <a:off x="6095999" y="1969523"/>
            <a:ext cx="4968875" cy="4888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D58AF99-5DB1-653F-DD6B-4D345ACBC8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114" y="2143771"/>
            <a:ext cx="4614645" cy="45399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1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 rot="5400000">
            <a:off x="4820988" y="2234886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85858" y="1969523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4820988" y="3138939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85858" y="2873576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4820988" y="4042992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85858" y="3777629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4820988" y="4947045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5858" y="4681682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5400000">
            <a:off x="4820988" y="5851098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85858" y="5585735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7A80C670-C190-B7BB-C552-241C4B4566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1" y="1969523"/>
            <a:ext cx="3884538" cy="42661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5F8A8C-D68D-845B-6757-FA3DEABAE061}"/>
              </a:ext>
            </a:extLst>
          </p:cNvPr>
          <p:cNvSpPr/>
          <p:nvPr userDrawn="1"/>
        </p:nvSpPr>
        <p:spPr>
          <a:xfrm>
            <a:off x="660399" y="6235700"/>
            <a:ext cx="3884537" cy="622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775901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 rot="5400000">
            <a:off x="395037" y="2234886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9907" y="1969523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395037" y="3138939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9907" y="2873576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395037" y="4042992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59907" y="3777629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395037" y="4947045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9907" y="4681682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5400000">
            <a:off x="395037" y="5851098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9907" y="5585735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1941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040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0356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0356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672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672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988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988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3039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3039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4682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2438400"/>
            <a:ext cx="4425951" cy="19812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D1C821-C6D4-7E7A-4E91-A10D39E8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7521" y="1625567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4258DF3-11C3-8722-19B9-173039102D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521" y="1238316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92BB2A-D2F6-7C59-4FB8-A191E58C0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07521" y="2827856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67FDF4B-F7CD-DEAA-8105-5F457DD15C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7521" y="2440605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D00D88-912B-1420-42A9-423EBC77EDA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07521" y="4030145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B0B4A95-C15D-F424-4955-167D39A3ED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07521" y="3642894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Phone Number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91018F1-4888-19EF-1999-D8AA833954B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07521" y="5232433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8BF20E-3B52-9BA3-05E4-8E5C6FD816C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7521" y="4845182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5D31C060-FE6E-648A-10C5-B581AE45A4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5958862" y="1375455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82A884C-787C-AD0F-0AE7-CA1105162B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5400000">
            <a:off x="5958862" y="2577743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AE94DA60-281D-6D7B-C2E6-45ABAC84C7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5400000">
            <a:off x="5958862" y="3780031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B0A2EC37-DBA9-EDD8-19A2-9E170700E0C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5400000">
            <a:off x="5958862" y="4982319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521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2438400"/>
            <a:ext cx="4425951" cy="19812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F0B69BF1-0374-CCFE-3AAB-8D736106A39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545581" y="1423585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518C8AB0-9A8F-0F22-07C7-DFCD9748AE3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45581" y="2542308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4BA66690-9AA8-6831-7AF3-691015CCBB5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545581" y="3661031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CDEDBA9D-9D4A-7644-B95B-0DA6252304C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545581" y="4779754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AA4ED-02B4-A497-EA44-605381FDBF4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839091" y="1491191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2165C-C879-0C17-C645-0099BC92314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69349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409072-3382-7C0B-35F6-9C256DCCF41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25911" y="3715116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29A1C-64F2-93E1-8D29-6FD6D4920A7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874403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0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4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 flipV="1">
            <a:off x="0" y="2336800"/>
            <a:ext cx="4521200" cy="45212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507305" y="3864609"/>
            <a:ext cx="521654" cy="521654"/>
          </a:xfrm>
          <a:prstGeom prst="star4">
            <a:avLst>
              <a:gd name="adj" fmla="val 137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4845049"/>
            <a:ext cx="7451725" cy="1390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336800"/>
            <a:ext cx="7451726" cy="2387600"/>
          </a:xfrm>
        </p:spPr>
        <p:txBody>
          <a:bodyPr anchor="b">
            <a:noAutofit/>
          </a:bodyPr>
          <a:lstStyle/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06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466899" y="4619520"/>
            <a:ext cx="521654" cy="521654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727" y="4072019"/>
            <a:ext cx="8437039" cy="808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238" y="2071605"/>
            <a:ext cx="7838016" cy="1718365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449541-49BD-E091-8F8F-DFC946BAFFDF}"/>
              </a:ext>
            </a:extLst>
          </p:cNvPr>
          <p:cNvSpPr/>
          <p:nvPr userDrawn="1"/>
        </p:nvSpPr>
        <p:spPr>
          <a:xfrm flipH="1">
            <a:off x="9161343" y="1973388"/>
            <a:ext cx="1003422" cy="1003424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CFD46-7523-3FC4-1906-C7734E0E476E}"/>
              </a:ext>
            </a:extLst>
          </p:cNvPr>
          <p:cNvSpPr/>
          <p:nvPr userDrawn="1"/>
        </p:nvSpPr>
        <p:spPr>
          <a:xfrm>
            <a:off x="1727727" y="1973388"/>
            <a:ext cx="8437038" cy="1914799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CFD46-7523-3FC4-1906-C7734E0E476E}"/>
              </a:ext>
            </a:extLst>
          </p:cNvPr>
          <p:cNvSpPr/>
          <p:nvPr userDrawn="1"/>
        </p:nvSpPr>
        <p:spPr>
          <a:xfrm>
            <a:off x="0" y="0"/>
            <a:ext cx="10164765" cy="433345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806214" y="5064792"/>
            <a:ext cx="521654" cy="521654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4517291"/>
            <a:ext cx="9406641" cy="808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449541-49BD-E091-8F8F-DFC946BAFFDF}"/>
              </a:ext>
            </a:extLst>
          </p:cNvPr>
          <p:cNvSpPr/>
          <p:nvPr userDrawn="1"/>
        </p:nvSpPr>
        <p:spPr>
          <a:xfrm flipH="1">
            <a:off x="9063618" y="2418660"/>
            <a:ext cx="1003422" cy="1003424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98" y="2516877"/>
            <a:ext cx="9406641" cy="1718365"/>
          </a:xfrm>
        </p:spPr>
        <p:txBody>
          <a:bodyPr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B39C833-A63D-1700-209B-424CB9B79D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725" y="117764"/>
            <a:ext cx="9969315" cy="2300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733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BF5CDB-6CE0-889E-2EF9-822983DD3FEA}"/>
              </a:ext>
            </a:extLst>
          </p:cNvPr>
          <p:cNvSpPr/>
          <p:nvPr userDrawn="1"/>
        </p:nvSpPr>
        <p:spPr>
          <a:xfrm flipV="1">
            <a:off x="0" y="2778124"/>
            <a:ext cx="4079875" cy="407987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63620A8-A6DD-697C-0599-437EE3B142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7072" y="2012219"/>
            <a:ext cx="3735554" cy="3735554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95889" y="2663536"/>
            <a:ext cx="4968874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95889" y="3256527"/>
            <a:ext cx="4968874" cy="3318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 i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B5FE808D-84EF-C6D7-854F-FC3915E134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95889" y="3660324"/>
            <a:ext cx="4968874" cy="25753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15819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527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5527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55254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171B768E-CFC8-34F1-E8FC-0A224E3F72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31111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DB647BBB-D894-7327-4D86-B2B7600254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31111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7AD34C-7C35-400A-48B6-3CC5949DF3A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820838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B73D0C5-29C2-71E9-9078-69D39A2B5A3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96695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0FB6FB6D-111A-1DC2-88D0-C5316786409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96695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614BDE2-28B6-FED6-7931-FA9F283F2E6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586422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836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4945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4945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4578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CAB6695-E183-B6CD-7D2B-88ABC6AA34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89392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A49D4F5E-9EE2-B73E-1A70-1E9156BB66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89392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DB71D0-0199-F16E-639C-A4CC0ADD6C7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729250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87116579-0C2C-6A22-3CB8-B7A2990672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23839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140F4F95-94C8-EE50-9D43-979FD3322A5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23839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3352A41-2913-17F7-C4F4-D42763A86F4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43922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8C8B149-DB11-B915-04CF-64B5B8D4D61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58285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3246027D-9DA6-EE38-0DBC-D75CC86C991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58285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56DF862F-36AA-2767-CBCD-2745D5B0558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958594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678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20811" y="4768226"/>
            <a:ext cx="2298653" cy="3688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0811" y="5209081"/>
            <a:ext cx="2298653" cy="3688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336" y="1870501"/>
            <a:ext cx="2611602" cy="2611602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CAB6695-E183-B6CD-7D2B-88ABC6AA34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2460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A49D4F5E-9EE2-B73E-1A70-1E9156BB66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072460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DB71D0-0199-F16E-639C-A4CC0ADD6C7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565002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BC99F68-D010-8274-C0C0-D708A0A13D3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5154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3226B36-EC09-A48A-86D6-A228F28213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5154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D38D4019-CAE9-60C4-3E77-58B9CBE05B4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047696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9F2F1C84-7B35-5916-5D49-95D5F1D2B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37848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0AFE5255-FB8D-EB7C-7969-244DE1A59F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37848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0C4C5541-9D83-ECBA-BB11-E0A2751845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530390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D98975D6-51B1-960D-DE81-DE35703B30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072460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3F3643CF-3AD8-DEA5-582F-4139351154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072460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C4EBD8F7-9793-8330-BD81-FFBB0622FA8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565002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87E6189C-2429-D6FF-0C83-EE41ADD63A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55154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B33A9C0-3B0E-7191-21E6-0741A6D2495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555154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07212098-C711-6640-A839-374968EEB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7047696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37CC93E0-3A47-CF2B-34B4-37A03C4A5C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37848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DBAFF72F-9A65-36AB-1F09-7B732CFC7BB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37848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2318371E-713A-109F-73BC-93C1A2CA7D86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530390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1328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104FF-DC62-F14E-431E-B84E5F3EBC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822450"/>
            <a:ext cx="9879013" cy="4413250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628673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2pPr>
            <a:lvl3pPr marL="1085896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3pPr>
            <a:lvl4pPr marL="1543119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4pPr>
            <a:lvl5pPr marL="2000341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406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0002200" y="2083564"/>
            <a:ext cx="325124" cy="325124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238" y="1066687"/>
            <a:ext cx="8137525" cy="94488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333A939D-AB2D-43B0-84C7-BF06A7D2AC8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027238" y="2246126"/>
            <a:ext cx="8137525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8680BC2F-9DD3-2EC2-26F0-61B94930E60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027238" y="2839116"/>
            <a:ext cx="8137525" cy="295970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91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5EE91-6EF8-0E8C-6E5D-F8452961C9A3}"/>
              </a:ext>
            </a:extLst>
          </p:cNvPr>
          <p:cNvSpPr/>
          <p:nvPr userDrawn="1"/>
        </p:nvSpPr>
        <p:spPr>
          <a:xfrm>
            <a:off x="757109" y="1703491"/>
            <a:ext cx="2971800" cy="2971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5065B8E-CDEC-669B-3AAC-375DBE2E3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1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4CF2D2B-5B1C-BCF0-EE7B-5BFF49E96A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FA71AD7-A0C0-5A56-D1F3-FA982AA0CD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478" y="2809299"/>
            <a:ext cx="2727064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E6C447-EBAD-22FB-0931-D6D349F6112F}"/>
              </a:ext>
            </a:extLst>
          </p:cNvPr>
          <p:cNvSpPr/>
          <p:nvPr userDrawn="1"/>
        </p:nvSpPr>
        <p:spPr>
          <a:xfrm>
            <a:off x="4555838" y="1882591"/>
            <a:ext cx="2613600" cy="261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C0FE798-0937-D1D6-4064-5F1A2B15C4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280030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0F416E1F-E5D9-D852-8016-F67205729D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80029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FBFC085-6FB2-8FC5-380D-272839CCB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48200" y="2809299"/>
            <a:ext cx="2428876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A3B72A-49CC-CDDB-8D42-AA843E27616E}"/>
              </a:ext>
            </a:extLst>
          </p:cNvPr>
          <p:cNvSpPr/>
          <p:nvPr userDrawn="1"/>
        </p:nvSpPr>
        <p:spPr>
          <a:xfrm>
            <a:off x="8355466" y="2062591"/>
            <a:ext cx="2253600" cy="225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A272AD-BF02-D210-1588-95DDCA143B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99658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7A272E49-8C9D-30AA-07CB-12F8BCEEC9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99657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DA9FC2E-9370-CAED-DA11-B457E03A44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24636" y="2809299"/>
            <a:ext cx="21152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03882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3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784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9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2A5EE91-6EF8-0E8C-6E5D-F8452961C9A3}"/>
              </a:ext>
            </a:extLst>
          </p:cNvPr>
          <p:cNvSpPr/>
          <p:nvPr userDrawn="1"/>
        </p:nvSpPr>
        <p:spPr>
          <a:xfrm>
            <a:off x="4360677" y="3429148"/>
            <a:ext cx="2783840" cy="2783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E6C447-EBAD-22FB-0931-D6D349F6112F}"/>
              </a:ext>
            </a:extLst>
          </p:cNvPr>
          <p:cNvSpPr/>
          <p:nvPr userDrawn="1"/>
        </p:nvSpPr>
        <p:spPr>
          <a:xfrm>
            <a:off x="4528449" y="3776020"/>
            <a:ext cx="2448296" cy="24482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A3B72A-49CC-CDDB-8D42-AA843E27616E}"/>
              </a:ext>
            </a:extLst>
          </p:cNvPr>
          <p:cNvSpPr/>
          <p:nvPr userDrawn="1"/>
        </p:nvSpPr>
        <p:spPr>
          <a:xfrm>
            <a:off x="4697065" y="4124636"/>
            <a:ext cx="2111064" cy="2111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DA9FC2E-9370-CAED-DA11-B457E03A44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2533" y="3898426"/>
            <a:ext cx="2115260" cy="553026"/>
          </a:xfrm>
        </p:spPr>
        <p:txBody>
          <a:bodyPr anchor="ctr"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5065B8E-CDEC-669B-3AAC-375DBE2E3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3069" y="2255062"/>
            <a:ext cx="471905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4CF2D2B-5B1C-BCF0-EE7B-5BFF49E96A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3068" y="2707732"/>
            <a:ext cx="4719058" cy="54361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C0FE798-0937-D1D6-4064-5F1A2B15C4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2577" y="452345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0F416E1F-E5D9-D852-8016-F67205729D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2575" y="497612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A272AD-BF02-D210-1588-95DDCA143B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02657" y="452091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7A272E49-8C9D-30AA-07CB-12F8BCEEC9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02656" y="497358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FA71AD7-A0C0-5A56-D1F3-FA982AA0CD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89065" y="1740252"/>
            <a:ext cx="2727064" cy="442809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FBFC085-6FB2-8FC5-380D-272839CCB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02656" y="3895886"/>
            <a:ext cx="2428876" cy="553026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E4A0F-7F8C-DCC1-B8B7-F7F72407D2CA}"/>
              </a:ext>
            </a:extLst>
          </p:cNvPr>
          <p:cNvCxnSpPr>
            <a:cxnSpLocks/>
            <a:stCxn id="5" idx="0"/>
            <a:endCxn id="16" idx="2"/>
          </p:cNvCxnSpPr>
          <p:nvPr userDrawn="1"/>
        </p:nvCxnSpPr>
        <p:spPr>
          <a:xfrm flipV="1">
            <a:off x="5752597" y="3251350"/>
            <a:ext cx="0" cy="177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DEFA5C-29E4-E83A-6A9B-455FCB2F8518}"/>
              </a:ext>
            </a:extLst>
          </p:cNvPr>
          <p:cNvCxnSpPr>
            <a:cxnSpLocks/>
            <a:stCxn id="32" idx="3"/>
            <a:endCxn id="25" idx="2"/>
          </p:cNvCxnSpPr>
          <p:nvPr userDrawn="1"/>
        </p:nvCxnSpPr>
        <p:spPr>
          <a:xfrm>
            <a:off x="3837793" y="4174939"/>
            <a:ext cx="690656" cy="8252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C55FB-C3D4-A3CA-7D55-BC68C1196231}"/>
              </a:ext>
            </a:extLst>
          </p:cNvPr>
          <p:cNvCxnSpPr>
            <a:cxnSpLocks/>
            <a:stCxn id="29" idx="6"/>
            <a:endCxn id="28" idx="1"/>
          </p:cNvCxnSpPr>
          <p:nvPr userDrawn="1"/>
        </p:nvCxnSpPr>
        <p:spPr>
          <a:xfrm flipV="1">
            <a:off x="6808129" y="4172399"/>
            <a:ext cx="1094527" cy="10077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00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4BB9E4-E7B1-0134-AF57-AD95BB041006}"/>
              </a:ext>
            </a:extLst>
          </p:cNvPr>
          <p:cNvSpPr/>
          <p:nvPr userDrawn="1"/>
        </p:nvSpPr>
        <p:spPr>
          <a:xfrm>
            <a:off x="529" y="584198"/>
            <a:ext cx="5278577" cy="2844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789B-7346-CEC7-16A3-3B0FE2DE3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182D3-0E91-91F1-ECC7-0966F48FB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4CA57-5C4F-7D83-5352-ED2290197C5D}"/>
              </a:ext>
            </a:extLst>
          </p:cNvPr>
          <p:cNvGrpSpPr/>
          <p:nvPr userDrawn="1"/>
        </p:nvGrpSpPr>
        <p:grpSpPr>
          <a:xfrm>
            <a:off x="5157032" y="584198"/>
            <a:ext cx="768576" cy="5651503"/>
            <a:chOff x="5157032" y="467900"/>
            <a:chExt cx="479425" cy="59138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CC096F-6B7A-45E7-A4B6-CD5BAF79EDB3}"/>
                </a:ext>
              </a:extLst>
            </p:cNvPr>
            <p:cNvSpPr/>
            <p:nvPr userDrawn="1"/>
          </p:nvSpPr>
          <p:spPr>
            <a:xfrm>
              <a:off x="5157032" y="467900"/>
              <a:ext cx="479425" cy="2976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CBBAE4-493F-3F66-9BA3-4B1526CEEC79}"/>
                </a:ext>
              </a:extLst>
            </p:cNvPr>
            <p:cNvSpPr/>
            <p:nvPr userDrawn="1"/>
          </p:nvSpPr>
          <p:spPr>
            <a:xfrm>
              <a:off x="5157032" y="3444761"/>
              <a:ext cx="479425" cy="29369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BD6F11D-1F8D-7106-7F01-98F5C78698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" y="3428999"/>
            <a:ext cx="5156767" cy="2806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0E4CD27-9738-506D-FE10-C7E4B01642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584200"/>
            <a:ext cx="4968874" cy="2844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3695700"/>
            <a:ext cx="4968874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0" y="4288691"/>
            <a:ext cx="4968874" cy="19470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4496632" cy="2844798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F4CCF5-90D2-D1A7-3002-CBBBF74651D2}"/>
              </a:ext>
            </a:extLst>
          </p:cNvPr>
          <p:cNvSpPr/>
          <p:nvPr userDrawn="1"/>
        </p:nvSpPr>
        <p:spPr>
          <a:xfrm>
            <a:off x="530" y="584200"/>
            <a:ext cx="5156502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39BA4-3B01-3D4B-CC00-B60E645F58EB}"/>
              </a:ext>
            </a:extLst>
          </p:cNvPr>
          <p:cNvSpPr/>
          <p:nvPr userDrawn="1"/>
        </p:nvSpPr>
        <p:spPr>
          <a:xfrm rot="16200000">
            <a:off x="2546434" y="-2029567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024FD-17DE-1168-A28A-98B53E15F2F5}"/>
              </a:ext>
            </a:extLst>
          </p:cNvPr>
          <p:cNvSpPr/>
          <p:nvPr userDrawn="1"/>
        </p:nvSpPr>
        <p:spPr>
          <a:xfrm rot="16200000">
            <a:off x="2546434" y="3686175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94" y="1078275"/>
            <a:ext cx="4482306" cy="227872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F2030FA-A93F-59AB-4A31-13C0C7B74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420" y="1078275"/>
            <a:ext cx="5439887" cy="47014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39BB8-983A-46E3-3FD4-ADA9A279C14F}"/>
              </a:ext>
            </a:extLst>
          </p:cNvPr>
          <p:cNvSpPr/>
          <p:nvPr userDrawn="1"/>
        </p:nvSpPr>
        <p:spPr>
          <a:xfrm>
            <a:off x="6063654" y="1078275"/>
            <a:ext cx="64693" cy="470145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A4A7DFF-2B05-C6AE-5B32-68541CC43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9694" y="3429000"/>
            <a:ext cx="4482306" cy="32352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8A7B04E-116D-DBAF-BC85-B6067BAA9E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694" y="3824520"/>
            <a:ext cx="4482306" cy="195520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082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5435600" cy="244928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35308A7C-49A7-E495-98ED-80210ECA64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41292" y="476251"/>
            <a:ext cx="3695699" cy="5901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B386F-2BB5-5A23-1C2E-2E9A1CAF3B31}"/>
              </a:ext>
            </a:extLst>
          </p:cNvPr>
          <p:cNvSpPr/>
          <p:nvPr userDrawn="1"/>
        </p:nvSpPr>
        <p:spPr>
          <a:xfrm>
            <a:off x="7041292" y="6381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D1A6FE-0D92-6279-45D7-3F25B5FD249A}"/>
              </a:ext>
            </a:extLst>
          </p:cNvPr>
          <p:cNvSpPr/>
          <p:nvPr userDrawn="1"/>
        </p:nvSpPr>
        <p:spPr>
          <a:xfrm>
            <a:off x="7041292" y="0"/>
            <a:ext cx="3695699" cy="4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F7B05ED2-74A3-F497-FA50-A6C43204B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3429000"/>
            <a:ext cx="2562485" cy="59022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9015E119-0399-2023-B91E-A7C57E3A81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4091220"/>
            <a:ext cx="2562485" cy="214448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862AA122-9613-C5FF-3E61-B10DAD02FF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3515" y="3429000"/>
            <a:ext cx="2562485" cy="59022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44BA58F0-43DD-3179-9998-D1BCC212E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33515" y="4091220"/>
            <a:ext cx="2562485" cy="214448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3006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9C726-8640-E9F4-BB57-FA6C9524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7" y="584199"/>
            <a:ext cx="3732178" cy="2500293"/>
          </a:xfrm>
        </p:spPr>
        <p:txBody>
          <a:bodyPr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9525524-1BB1-D614-0C05-6A326700FAC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3253409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B89CDC8-3468-9B5A-5266-B8D3BA8A46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425673"/>
            <a:ext cx="3428546" cy="34323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667C8F-A3DA-2571-B412-5F57EA83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1DEDB75-AA90-4145-BE40-83190D9C9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D880902A-6CA3-2C5C-87CB-98251D275D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4943" y="595905"/>
            <a:ext cx="3428546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FC767E14-3B0B-9312-BAA9-623054EBE6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34943" y="991424"/>
            <a:ext cx="3428546" cy="207406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1559C428-BB19-CC7E-DA76-C1891722B4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78087" y="3439020"/>
            <a:ext cx="3732178" cy="32352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57B7B4B0-D463-3CE9-5646-636050B3A1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78087" y="3834540"/>
            <a:ext cx="3732178" cy="240116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2462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0" y="584199"/>
            <a:ext cx="10164763" cy="1622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9504363" cy="1622504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0400" y="2371443"/>
            <a:ext cx="3419475" cy="38642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5DD470A-20F0-5E3D-1F33-F3080D2DD8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7070" y="2371443"/>
            <a:ext cx="569769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ADA0635-C343-2006-C591-D2087F499F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7070" y="2766962"/>
            <a:ext cx="5697694" cy="146005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36DD020D-CB7E-C7B0-227A-72112F95BC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467070" y="4380125"/>
            <a:ext cx="569769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3CEDFA3-5D34-7BB4-CC19-83F21FA1B3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67070" y="4775644"/>
            <a:ext cx="5697694" cy="146005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06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1" y="584200"/>
            <a:ext cx="4712012" cy="565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511" y="584200"/>
            <a:ext cx="6106363" cy="1919012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8868" y="982721"/>
            <a:ext cx="3814279" cy="488256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68B1718A-963F-C9B4-8E99-9028B709C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8511" y="2619848"/>
            <a:ext cx="610636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B0E0ACB0-0787-2BDA-A04B-F6B8768780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8511" y="3015368"/>
            <a:ext cx="6106364" cy="134708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8245385C-38E9-760F-6893-09B8868A44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58511" y="4493098"/>
            <a:ext cx="610636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746807A9-9CA6-6D94-69FE-27C77F3B8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58511" y="4888618"/>
            <a:ext cx="6106364" cy="134708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5531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3F2953A-B883-0D85-E0EA-820AE235FE5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81735" y="2387500"/>
            <a:ext cx="2538396" cy="3848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29A72C3-D9AE-0B15-1868-B2460024778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604591"/>
            <a:ext cx="3428546" cy="32534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B9405-D76F-ED66-13A6-AE53F556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6759732" cy="1622700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E3E7ABE-E6CA-8948-ADEC-9C1F22242E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096FEF-14A8-25AA-118A-A166CEC7E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31A2893-CFB1-45D3-9A24-919D8318D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2387500"/>
            <a:ext cx="4076245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7FCA373-CD30-E1C4-AF10-4BCB2123D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783020"/>
            <a:ext cx="4076245" cy="143671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33215B63-75C5-3114-ED3A-CFC3943831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60400" y="4403469"/>
            <a:ext cx="4076245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D2E22A3-7409-1388-CB09-20447B18E5F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60400" y="4798989"/>
            <a:ext cx="4076245" cy="143671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85682CE-3409-CF5D-376A-67362ACECCB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38506" y="592320"/>
            <a:ext cx="3428546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F1C62454-2A01-8BA4-9C6F-189FDF0DD02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638506" y="987839"/>
            <a:ext cx="3428546" cy="226557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927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199"/>
            <a:ext cx="5435600" cy="2209122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818204" y="0"/>
            <a:ext cx="3057160" cy="3210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4C6926E2-057B-24BB-9F09-EDF6EC180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1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8C70CB2C-FDF1-9C28-6D50-747D948A15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1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939478F3-B397-020B-333B-1E3EB2F05B1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39303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EC7E61EC-E13C-8BE7-637B-3908FD1848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39303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7A3D594E-716B-6E84-CD33-CB81544BBA7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18204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E654CA7C-088F-947F-1D23-51BA3AEABE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18204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102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6A8F85CA-690B-855F-E33D-ED62D4001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2143660"/>
            <a:ext cx="3022337" cy="323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8C32BE55-15CD-D1D1-F1AA-659169BAFF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539180"/>
            <a:ext cx="3022337" cy="3696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3DC64965-40A3-81BA-41A8-773D5828790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079875" y="2143660"/>
            <a:ext cx="3022337" cy="323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A07F7C1-5F6F-194D-47DC-746BC04AA8C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079875" y="2539180"/>
            <a:ext cx="3022337" cy="3696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FEA0C16E-2DD2-9578-7AFE-024A81AEEAA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99350" y="2143660"/>
            <a:ext cx="3022337" cy="323520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31EC2BD8-993C-1014-C7E6-DA6624E90F0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499350" y="2539180"/>
            <a:ext cx="3022337" cy="369652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0538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784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04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987949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1D80008-540D-EB1F-3D11-79123CD88B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1809566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CC1C5D28-1297-B748-16B1-4C999268E6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445245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C4988CBA-164A-58A3-0339-4B04C2DDE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1042" y="1809566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04675851-02F7-B81A-31FB-3E1E94EC3D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81042" y="2445245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16D10960-C83A-CE07-0D11-0263D4FA43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0400" y="4105195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4767050C-9176-D799-EB0D-DFBB34A7B9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400" y="4740874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5AFA0015-2C27-481D-7B4A-78E6B7B375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1042" y="4105195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E53211C9-7F54-9291-ACE0-A123169370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1042" y="4740874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642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7280946" cy="1153366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1D80008-540D-EB1F-3D11-79123CD88B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1905000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CC1C5D28-1297-B748-16B1-4C999268E6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315705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618D3-835B-AD5E-ABE9-A22B1848CE85}"/>
              </a:ext>
            </a:extLst>
          </p:cNvPr>
          <p:cNvSpPr/>
          <p:nvPr userDrawn="1"/>
        </p:nvSpPr>
        <p:spPr>
          <a:xfrm>
            <a:off x="8168639" y="584200"/>
            <a:ext cx="2982273" cy="565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DE7EC61-CFF9-F709-30DE-7B49F830221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395930" y="830580"/>
            <a:ext cx="2527690" cy="518684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FA764425-8D4E-09DA-3D75-14B710979B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0" y="3032761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06B5073C-77BC-F324-F585-842AC8AF33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0400" y="3443466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C246FB0-8FE5-9809-6433-40E68DBC48B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60400" y="4160522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8AD9F576-C696-4A05-1C5D-B2D9839765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0" y="4571227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66F1F487-51DF-89C6-0776-48E7AF100EE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0400" y="5288283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384F041-43E5-F731-6801-66B9E29443F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0400" y="5698988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435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72417D9-BC42-3B90-31C4-4BDEF67F3FD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60399" y="3014992"/>
            <a:ext cx="10404475" cy="3220707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B21E1-59CC-FFA4-B2A4-51299E0A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06A58-EDDC-A8B1-4A1A-EECF9792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91AD6-AEC4-C151-56B7-7873434B4B39}"/>
              </a:ext>
            </a:extLst>
          </p:cNvPr>
          <p:cNvSpPr/>
          <p:nvPr userDrawn="1"/>
        </p:nvSpPr>
        <p:spPr>
          <a:xfrm>
            <a:off x="1" y="584199"/>
            <a:ext cx="11064874" cy="1311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CFB45D-F382-DC97-076E-F66DFD87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404473" cy="1311274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D4645C2-61BB-C2CD-50AD-AA1FEFF35A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398" y="2052966"/>
            <a:ext cx="10404475" cy="80453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8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5DC55D-FE90-0290-DEC1-253948C6DBFA}"/>
              </a:ext>
            </a:extLst>
          </p:cNvPr>
          <p:cNvSpPr/>
          <p:nvPr userDrawn="1"/>
        </p:nvSpPr>
        <p:spPr>
          <a:xfrm>
            <a:off x="4564573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5BC1A33-4444-08A7-4E25-7052C1EEAD0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64573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4E6BE1-7E83-5142-86F9-75A00030EF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25639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09E28D40-CD72-8B36-1C50-BD42514ACA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399" y="2267713"/>
            <a:ext cx="2402108" cy="396798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6FC1CE3-17C3-5148-85E8-F21F4EE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5F417FB-5C92-408C-F2F4-95863C70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57678A0D-C002-3891-28F1-DACE0D7B69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81625" y="4098354"/>
            <a:ext cx="2547189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D6C0AA2-D061-4480-E390-1FC83A201F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81625" y="4723453"/>
            <a:ext cx="2547189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7D8CE4-CDFC-2ADD-C115-C0F1E8F24D98}"/>
              </a:ext>
            </a:extLst>
          </p:cNvPr>
          <p:cNvSpPr/>
          <p:nvPr userDrawn="1"/>
        </p:nvSpPr>
        <p:spPr>
          <a:xfrm>
            <a:off x="810052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69A57C6-1106-AD2B-112C-0D11933D23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052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B3CC842-9C18-30BE-7E7A-BD689418FC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6158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3E93C5B5-3143-74D0-0439-285A083FC7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17574" y="4098354"/>
            <a:ext cx="2547189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55E014D8-B400-E3D2-9081-E5F01E539C0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17574" y="4723453"/>
            <a:ext cx="2547189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88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87B13E6-9077-D596-9868-F538AC8A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D148E-5899-2F0D-291A-B047E218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CB9804-721E-62C8-ED5E-B86A113B2582}"/>
              </a:ext>
            </a:extLst>
          </p:cNvPr>
          <p:cNvSpPr/>
          <p:nvPr userDrawn="1"/>
        </p:nvSpPr>
        <p:spPr>
          <a:xfrm>
            <a:off x="1143348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2164ACCB-4775-B984-73C6-8A6ADC18A7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3348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9810C02C-69E1-8A65-0248-75B54F0B4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4414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F3CA8122-E220-FE68-4EE6-122DE04AAD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0" y="4099332"/>
            <a:ext cx="2547189" cy="627167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69C239CE-30E0-C3F1-9569-E9BE12EA2B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0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47CD1FC-E906-1EE0-880A-46618A8FDC93}"/>
              </a:ext>
            </a:extLst>
          </p:cNvPr>
          <p:cNvSpPr/>
          <p:nvPr userDrawn="1"/>
        </p:nvSpPr>
        <p:spPr>
          <a:xfrm>
            <a:off x="4621935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6AD41DF6-84AC-A583-FBD6-7F6C488685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21935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9BFB3C1-C619-74D7-4784-15DC9FE5D3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83001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0000965D-2578-6155-35FE-CAFB6E489F4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8987" y="4099333"/>
            <a:ext cx="2547189" cy="627166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A54A5D8D-144A-1E61-73E9-F9E0B375DB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38987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7B446E-ABEB-3CE2-C73F-1FE1E3CBDEFF}"/>
              </a:ext>
            </a:extLst>
          </p:cNvPr>
          <p:cNvSpPr/>
          <p:nvPr userDrawn="1"/>
        </p:nvSpPr>
        <p:spPr>
          <a:xfrm>
            <a:off x="810052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DF74A7B-251C-1765-68DB-B019567970C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0052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0279DAD5-70CB-F0E3-6937-C80203E8D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6158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CB0D9F53-B02F-FF06-059E-397FB065757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17574" y="4099333"/>
            <a:ext cx="2547189" cy="627166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AD6C30FA-07A5-06D6-0D59-0BC83E5097D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17574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4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C58962-809D-907B-6699-78E1D2CF3F20}"/>
              </a:ext>
            </a:extLst>
          </p:cNvPr>
          <p:cNvSpPr/>
          <p:nvPr userDrawn="1"/>
        </p:nvSpPr>
        <p:spPr>
          <a:xfrm>
            <a:off x="1015930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BA85B3B-E448-EFCE-CB3B-05728EE1F4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5930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35BEF1A-72AC-9D10-B716-C19EC31A32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76996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E9B909BB-3954-D491-0151-5EBFA6EF9D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1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BFEF2243-2620-28A0-A7D7-23BD8E21D79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1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791067-041F-39E0-4A4A-2B084E1F445D}"/>
              </a:ext>
            </a:extLst>
          </p:cNvPr>
          <p:cNvSpPr/>
          <p:nvPr userDrawn="1"/>
        </p:nvSpPr>
        <p:spPr>
          <a:xfrm>
            <a:off x="3711066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DAA495C1-41C8-8470-693A-23FBBA0478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11066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CF51E5F6-FBF5-5D9F-8992-00A4497465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72132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91EFFD91-735D-4442-8C68-8FAD26665F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55537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5786BC41-AD89-DE68-CB78-F698D2E11E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55537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160F58-728D-A52C-08AA-F42DDAA5E3DC}"/>
              </a:ext>
            </a:extLst>
          </p:cNvPr>
          <p:cNvSpPr/>
          <p:nvPr userDrawn="1"/>
        </p:nvSpPr>
        <p:spPr>
          <a:xfrm>
            <a:off x="640620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B3908635-6131-8EB6-97C3-CCD2E38FFC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620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E4D58461-87D7-5F21-192F-740BBD3E44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6726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830D37F2-A5A4-F0B5-36E0-EEE3F23D97A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50673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2ECFE44A-FDEC-C969-8F62-EC9E247793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50673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A6B346A-0427-D221-455C-458B63343FB5}"/>
              </a:ext>
            </a:extLst>
          </p:cNvPr>
          <p:cNvSpPr/>
          <p:nvPr userDrawn="1"/>
        </p:nvSpPr>
        <p:spPr>
          <a:xfrm>
            <a:off x="9101339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3EACB83-C3B0-3326-55EA-F4960694C1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01339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8C1A46F9-4764-0BF7-E5C3-C0CBEE70C7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62405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569BE5B1-CAAC-47F8-066B-86F90E8FAFE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745810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B928F8F4-4A25-832D-07D8-F5060BF46F0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745810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2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214962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7153CBE-BBCC-4565-40E6-2840B5630B3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60399" y="1943100"/>
            <a:ext cx="5042651" cy="4292600"/>
          </a:xfrm>
        </p:spPr>
        <p:txBody>
          <a:bodyPr/>
          <a:lstStyle>
            <a:lvl1pPr>
              <a:defRPr sz="1800"/>
            </a:lvl1pPr>
          </a:lstStyle>
          <a:p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9351F47-98EA-4307-2EE7-5B211D424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949450"/>
            <a:ext cx="4779358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51567CB2-2212-DBA6-48A3-843D556577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2585129"/>
            <a:ext cx="4779358" cy="365057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20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214959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5F70DDED-3597-69E5-DD5A-F7D08BCFE35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31757" y="1943100"/>
            <a:ext cx="5042651" cy="4292600"/>
          </a:xfrm>
        </p:spPr>
        <p:txBody>
          <a:bodyPr/>
          <a:lstStyle>
            <a:lvl1pPr>
              <a:defRPr sz="1800"/>
            </a:lvl1pPr>
          </a:lstStyle>
          <a:p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D94DB3B-288F-70A0-50D6-FB19B488F1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5424" y="1949450"/>
            <a:ext cx="4815576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E710EAB5-7912-BB3A-E9EB-B5108A43EC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5424" y="2585129"/>
            <a:ext cx="4815576" cy="365057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2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700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0535" y="4535917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0535" y="5115248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533510" y="491243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05878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42636" y="4535917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42636" y="5115248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6643988" y="491243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71586" y="1762479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71586" y="2341810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337939" y="38354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3541124" y="287332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1F6564-09B9-B3C2-A41A-894D3539A18C}"/>
              </a:ext>
            </a:extLst>
          </p:cNvPr>
          <p:cNvCxnSpPr>
            <a:cxnSpLocks/>
          </p:cNvCxnSpPr>
          <p:nvPr userDrawn="1"/>
        </p:nvCxnSpPr>
        <p:spPr>
          <a:xfrm flipV="1">
            <a:off x="4539675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E7928C-DB7D-A511-D2FC-350F7567E3B8}"/>
              </a:ext>
            </a:extLst>
          </p:cNvPr>
          <p:cNvCxnSpPr>
            <a:cxnSpLocks/>
          </p:cNvCxnSpPr>
          <p:nvPr userDrawn="1"/>
        </p:nvCxnSpPr>
        <p:spPr>
          <a:xfrm>
            <a:off x="1471736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5D3AD0-429B-C767-50E5-8775DDB6FB4A}"/>
              </a:ext>
            </a:extLst>
          </p:cNvPr>
          <p:cNvCxnSpPr>
            <a:cxnSpLocks/>
          </p:cNvCxnSpPr>
          <p:nvPr userDrawn="1"/>
        </p:nvCxnSpPr>
        <p:spPr>
          <a:xfrm>
            <a:off x="7607614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571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700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0536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0536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 flipV="1">
            <a:off x="1475248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485885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198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456559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456559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A2BA3B-5621-FCD2-2980-67CE5578D598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1271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5210285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078247" y="4532530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078247" y="5111861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32200" y="38354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0EF1C2-7EDE-78C6-D641-08043B04E8ED}"/>
              </a:ext>
            </a:extLst>
          </p:cNvPr>
          <p:cNvCxnSpPr>
            <a:cxnSpLocks/>
          </p:cNvCxnSpPr>
          <p:nvPr userDrawn="1"/>
        </p:nvCxnSpPr>
        <p:spPr>
          <a:xfrm>
            <a:off x="3852958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2860785" y="4902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E4A10460-AAA3-75F4-08DB-EA1A7285EE3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3667" y="4532530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599DF0B8-6317-2C1C-FF92-82D8E4568E0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33667" y="5111861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AB0158A-C062-A471-A6BC-DA5CC26BF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3947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8D3E01-E9B8-FF1E-3706-6BD94F13C981}"/>
              </a:ext>
            </a:extLst>
          </p:cNvPr>
          <p:cNvCxnSpPr>
            <a:cxnSpLocks/>
          </p:cNvCxnSpPr>
          <p:nvPr userDrawn="1"/>
        </p:nvCxnSpPr>
        <p:spPr>
          <a:xfrm>
            <a:off x="8608378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DA84726B-856E-619A-A121-C00FACEED2F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7610585" y="4902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768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6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414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1936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71936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>
            <a:off x="1246648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257285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62CC70E6-A404-7511-9BE1-3343D51E6C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866547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D97195B5-32EB-A3AD-2954-5FD3D1CFB8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97083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AA2E9FE1-AC1C-8B0F-03CB-2D268D86394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97083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3C0F31-389D-91BD-A06E-769E6C3FE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3071795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598109B0-5D70-7BF3-D7DD-09335F66343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2082432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111BA7C4-4F03-ED6B-DF53-D39BF23777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91694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BC773118-8422-1E23-C40F-54D9D49BE68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22230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65EDAE88-2BA6-B822-2187-A611D84C71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122230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70B3FF-2AD1-660F-2DA3-B3B8D7036081}"/>
              </a:ext>
            </a:extLst>
          </p:cNvPr>
          <p:cNvCxnSpPr>
            <a:cxnSpLocks/>
          </p:cNvCxnSpPr>
          <p:nvPr userDrawn="1"/>
        </p:nvCxnSpPr>
        <p:spPr>
          <a:xfrm>
            <a:off x="4896942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E4AB2D-4CAD-7FD1-5BFB-C4018C77DE4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 rot="16200000">
            <a:off x="3907579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710F7E5-7B54-E3FB-92E0-A9DF00EDE9A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516841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2907DB3D-2B69-E237-8338-368AE3C8E13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47377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9F1F84CD-5412-F357-81AC-9B8B5B1A7F5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47377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693A71-45D6-1588-388C-A8FE703EF1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722089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65A3D2C8-889B-01C5-7D8C-97BD1B272C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 rot="16200000">
            <a:off x="5732726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9D09C73E-BF12-DCB6-8B09-3D6FAFFBE28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341989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591DC484-B7DD-3074-21D1-3778747EC0B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525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8F10405C-6C63-407E-0665-697D51F06D7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525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358042-CB42-39F0-6A04-A382CBEF7788}"/>
              </a:ext>
            </a:extLst>
          </p:cNvPr>
          <p:cNvCxnSpPr>
            <a:cxnSpLocks/>
          </p:cNvCxnSpPr>
          <p:nvPr userDrawn="1"/>
        </p:nvCxnSpPr>
        <p:spPr>
          <a:xfrm>
            <a:off x="8547237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AB736FB3-1E84-076D-986C-E0478B505A1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7557874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91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414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1936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71936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>
            <a:off x="1246648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257285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8738AA9D-B5D1-E661-D46F-7AE3913D8C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614044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19EB4E9-F375-A264-51F4-9F8C9F36051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044580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D01CDC55-2FCA-B4DB-8319-8DEB1BCEB1E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44580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8A6B9E-77A7-E7B4-4FE3-44D4030416D8}"/>
              </a:ext>
            </a:extLst>
          </p:cNvPr>
          <p:cNvCxnSpPr>
            <a:cxnSpLocks/>
          </p:cNvCxnSpPr>
          <p:nvPr userDrawn="1"/>
        </p:nvCxnSpPr>
        <p:spPr>
          <a:xfrm>
            <a:off x="2819292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6C4FF98D-7D78-6D09-0706-7E3E23B84D8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1829929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083F00A7-04DE-84D0-91B0-61BAF1EF3B6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86688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636FEA-A74C-BB27-67F7-9B6D3E3DC5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617224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F8F88145-1753-4141-BB07-5D36AFBC9BA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617224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CC0F4E-63E2-9098-18AC-B866E95ED87A}"/>
              </a:ext>
            </a:extLst>
          </p:cNvPr>
          <p:cNvCxnSpPr>
            <a:cxnSpLocks/>
          </p:cNvCxnSpPr>
          <p:nvPr userDrawn="1"/>
        </p:nvCxnSpPr>
        <p:spPr>
          <a:xfrm>
            <a:off x="4391936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A38E980A-D97F-70C8-2EAA-E360966CD21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 rot="16200000">
            <a:off x="3402573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1C980CF6-DE07-E961-5CB4-5BB0AE92980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759332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A969E6B-BB5F-35B0-3AC1-3A267C7BDCD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189868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70CBB720-9C6C-B684-7805-CEB0CD039A9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189868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004362-FC43-176C-B5B9-DCD62CE171F0}"/>
              </a:ext>
            </a:extLst>
          </p:cNvPr>
          <p:cNvCxnSpPr>
            <a:cxnSpLocks/>
          </p:cNvCxnSpPr>
          <p:nvPr userDrawn="1"/>
        </p:nvCxnSpPr>
        <p:spPr>
          <a:xfrm>
            <a:off x="5964580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AF8E2EF6-C61A-6777-E2D6-1FEFFADA84C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 rot="16200000">
            <a:off x="4975217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6" name="Text Placeholder 39">
            <a:extLst>
              <a:ext uri="{FF2B5EF4-FFF2-40B4-BE49-F238E27FC236}">
                <a16:creationId xmlns:a16="http://schemas.microsoft.com/office/drawing/2014/main" id="{4361108A-4725-DEFD-443F-260BC03C92B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331976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B826B9E-2A30-C8BE-CF00-F78B3F572CF4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762512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62BBD775-ADAB-33FF-5219-8D2DCBA6FF2E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762512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D19F8A-A6B7-149F-9E49-59D0A8B4A474}"/>
              </a:ext>
            </a:extLst>
          </p:cNvPr>
          <p:cNvCxnSpPr>
            <a:cxnSpLocks/>
          </p:cNvCxnSpPr>
          <p:nvPr userDrawn="1"/>
        </p:nvCxnSpPr>
        <p:spPr>
          <a:xfrm>
            <a:off x="7537224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B6F9F172-58EC-8DB2-1BF8-8545A83F524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6547861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71" name="Text Placeholder 39">
            <a:extLst>
              <a:ext uri="{FF2B5EF4-FFF2-40B4-BE49-F238E27FC236}">
                <a16:creationId xmlns:a16="http://schemas.microsoft.com/office/drawing/2014/main" id="{3F98A24E-C2F0-0D57-5789-3C4C93AD4149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90462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B0FF3B9D-E9A5-B5B4-FC3A-0162D33B2C9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335156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9F4160D9-95CA-4A18-3961-7B5302D779E4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9335156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99BEF4B-C852-BD85-DB48-FEE520925320}"/>
              </a:ext>
            </a:extLst>
          </p:cNvPr>
          <p:cNvCxnSpPr>
            <a:cxnSpLocks/>
          </p:cNvCxnSpPr>
          <p:nvPr userDrawn="1"/>
        </p:nvCxnSpPr>
        <p:spPr>
          <a:xfrm>
            <a:off x="9109868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E8C5CD7A-4162-A0D6-A379-ACB0B83E20B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 rot="16200000">
            <a:off x="8120505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960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38169" y="3491375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2381" y="1861904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42381" y="2441235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21479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153791" y="3491375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21293" y="1861904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21293" y="2441235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37102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32609" y="4811473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32609" y="5390804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42106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9291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A7048-D50B-E276-5E64-73BACD9DBC6F}"/>
              </a:ext>
            </a:extLst>
          </p:cNvPr>
          <p:cNvGrpSpPr/>
          <p:nvPr userDrawn="1"/>
        </p:nvGrpSpPr>
        <p:grpSpPr>
          <a:xfrm>
            <a:off x="3974263" y="3357980"/>
            <a:ext cx="3923434" cy="1307812"/>
            <a:chOff x="4134283" y="2771991"/>
            <a:chExt cx="3923434" cy="13078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ADC8C4-AED3-F19D-5D3F-401ED7DC5CD6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5" name="Arc 47">
                <a:extLst>
                  <a:ext uri="{FF2B5EF4-FFF2-40B4-BE49-F238E27FC236}">
                    <a16:creationId xmlns:a16="http://schemas.microsoft.com/office/drawing/2014/main" id="{986042BA-6AF4-D717-7AED-61ECAB149F46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6" name="Arc 48">
                <a:extLst>
                  <a:ext uri="{FF2B5EF4-FFF2-40B4-BE49-F238E27FC236}">
                    <a16:creationId xmlns:a16="http://schemas.microsoft.com/office/drawing/2014/main" id="{1198BED1-F7D1-65FE-A885-037FBA91978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7" name="Arc 49">
                <a:extLst>
                  <a:ext uri="{FF2B5EF4-FFF2-40B4-BE49-F238E27FC236}">
                    <a16:creationId xmlns:a16="http://schemas.microsoft.com/office/drawing/2014/main" id="{66A07594-E743-F7CF-163C-CEF5C6F1986C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E50480-6062-2A51-C0AE-9EEE704D3214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975B6218-D178-E779-EC94-0AE09DEA855B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215AD01-A07E-7C9F-C68B-6B137BF36AA2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2325CDF-D165-81E7-89F2-182E853327B5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169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73363" y="3496572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2542" y="321876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2542" y="379809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7764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502841" y="3496572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66698" y="1757346"/>
            <a:ext cx="2642316" cy="50733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266698" y="2336677"/>
            <a:ext cx="2642316" cy="83872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0576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978492" y="4796683"/>
            <a:ext cx="2642316" cy="50733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78492" y="5376014"/>
            <a:ext cx="2642316" cy="83872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08487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74170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E4A10460-AAA3-75F4-08DB-EA1A7285EE3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29156" y="321876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599DF0B8-6317-2C1C-FF92-82D8E4568E0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729156" y="379809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AB0158A-C062-A471-A6BC-DA5CC26BF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827614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DA84726B-856E-619A-A121-C00FACEED2F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86982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CB162-EC94-78DA-B0D3-5BA3F7F69628}"/>
              </a:ext>
            </a:extLst>
          </p:cNvPr>
          <p:cNvGrpSpPr/>
          <p:nvPr userDrawn="1"/>
        </p:nvGrpSpPr>
        <p:grpSpPr>
          <a:xfrm>
            <a:off x="3319247" y="3357980"/>
            <a:ext cx="5231244" cy="1307812"/>
            <a:chOff x="4134283" y="3357980"/>
            <a:chExt cx="523124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C8D40C-57F8-3834-6639-34747BBE386A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20" name="Arc 47">
                <a:extLst>
                  <a:ext uri="{FF2B5EF4-FFF2-40B4-BE49-F238E27FC236}">
                    <a16:creationId xmlns:a16="http://schemas.microsoft.com/office/drawing/2014/main" id="{34E5F0FF-91A8-C2BE-EECE-79AAD5D5A321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21" name="Arc 48">
                <a:extLst>
                  <a:ext uri="{FF2B5EF4-FFF2-40B4-BE49-F238E27FC236}">
                    <a16:creationId xmlns:a16="http://schemas.microsoft.com/office/drawing/2014/main" id="{0BCF961E-278D-1FFD-814E-DC84B908B6B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5245B5-A030-EBC0-C325-ED7EAEF92136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17" name="Arc 47">
                <a:extLst>
                  <a:ext uri="{FF2B5EF4-FFF2-40B4-BE49-F238E27FC236}">
                    <a16:creationId xmlns:a16="http://schemas.microsoft.com/office/drawing/2014/main" id="{884399FC-4336-C29E-B230-9A8DFE9E98B0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8" name="Arc 48">
                <a:extLst>
                  <a:ext uri="{FF2B5EF4-FFF2-40B4-BE49-F238E27FC236}">
                    <a16:creationId xmlns:a16="http://schemas.microsoft.com/office/drawing/2014/main" id="{178094A0-A75E-DB38-8B32-9569739CF7D3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D68623-7E3C-D559-49E0-DEEBA30CB7CA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65BFEB18-1A35-EC5F-F50E-332E2ACE12D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A2D99465-7171-050A-9F88-A309C508E7B9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04997D-A1AB-DF72-B775-7317FDAD16E2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6D503B9-D6B4-761A-258D-6EAE9440FE5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4913DA5B-33DD-40A5-BA47-470427FA5751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65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4703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57291" y="1711907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57291" y="2291238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13605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62CC70E6-A404-7511-9BE1-3343D51E6C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39608" y="4351248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D97195B5-32EB-A3AD-2954-5FD3D1CFB8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96768" y="4772313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AA2E9FE1-AC1C-8B0F-03CB-2D268D86394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596768" y="5351644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598109B0-5D70-7BF3-D7DD-09335F66343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21564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111BA7C4-4F03-ED6B-DF53-D39BF23777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837286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BC773118-8422-1E23-C40F-54D9D49BE68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891119" y="1711907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65EDAE88-2BA6-B822-2187-A611D84C71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891119" y="2291238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E4AB2D-4CAD-7FD1-5BFB-C4018C77DE4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29523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710F7E5-7B54-E3FB-92E0-A9DF00EDE9A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158647" y="4351248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2907DB3D-2B69-E237-8338-368AE3C8E13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242087" y="4772313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9F1F84CD-5412-F357-81AC-9B8B5B1A7F5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42087" y="5351644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65A3D2C8-889B-01C5-7D8C-97BD1B272C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737482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9D09C73E-BF12-DCB6-8B09-3D6FAFFBE28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459869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591DC484-B7DD-3074-21D1-3778747EC0B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524947" y="1720151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8F10405C-6C63-407E-0665-697D51F06D7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524947" y="2299482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AB736FB3-1E84-076D-986C-E0478B505A1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45441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5BDDF-B44E-4697-72D2-5D75D67380E8}"/>
              </a:ext>
            </a:extLst>
          </p:cNvPr>
          <p:cNvGrpSpPr/>
          <p:nvPr userDrawn="1"/>
        </p:nvGrpSpPr>
        <p:grpSpPr>
          <a:xfrm>
            <a:off x="2667892" y="3357980"/>
            <a:ext cx="6539055" cy="1307812"/>
            <a:chOff x="3480378" y="3357980"/>
            <a:chExt cx="6539055" cy="1307812"/>
          </a:xfrm>
        </p:grpSpPr>
        <p:sp>
          <p:nvSpPr>
            <p:cNvPr id="7" name="Arc 47">
              <a:extLst>
                <a:ext uri="{FF2B5EF4-FFF2-40B4-BE49-F238E27FC236}">
                  <a16:creationId xmlns:a16="http://schemas.microsoft.com/office/drawing/2014/main" id="{0BA050EE-725E-696E-BB2C-6EA9D3E97823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8" name="Arc 47">
              <a:extLst>
                <a:ext uri="{FF2B5EF4-FFF2-40B4-BE49-F238E27FC236}">
                  <a16:creationId xmlns:a16="http://schemas.microsoft.com/office/drawing/2014/main" id="{BCA34499-99ED-BC43-4118-1A9CC6F1143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0" name="Arc 48">
              <a:extLst>
                <a:ext uri="{FF2B5EF4-FFF2-40B4-BE49-F238E27FC236}">
                  <a16:creationId xmlns:a16="http://schemas.microsoft.com/office/drawing/2014/main" id="{56E05A6D-3B23-98D5-8FD3-2154383DFA4E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DCF43937-3269-04C3-5B95-198BC2513BE3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3158D5CA-0575-06A0-DFB1-C84EB494BF48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38539F59-7DBE-09FA-2224-95CEDB6A0713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41DA3FF-8B95-6AFD-8D36-7C325910B7D5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8715D1B-77B6-C3AE-19B7-B1B43A772039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8F6EF26C-6E28-D9A6-7A9B-06F6B826F917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2BFCAEE-B63B-8000-B738-A038371636F8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1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63464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02633" y="1715115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902633" y="2294446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68917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8738AA9D-B5D1-E661-D46F-7AE3913D8C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874990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19EB4E9-F375-A264-51F4-9F8C9F36051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07910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D01CDC55-2FCA-B4DB-8319-8DEB1BCEB1E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07910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6C4FF98D-7D78-6D09-0706-7E3E23B84D8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73613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083F00A7-04DE-84D0-91B0-61BAF1EF3B6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86516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636FEA-A74C-BB27-67F7-9B6D3E3DC5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13187" y="1684943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F8F88145-1753-4141-BB07-5D36AFBC9BA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513187" y="2264274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A38E980A-D97F-70C8-2EAA-E360966CD21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78309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1C980CF6-DE07-E961-5CB4-5BB0AE92980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498042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A969E6B-BB5F-35B0-3AC1-3A267C7BDCD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818464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70CBB720-9C6C-B684-7805-CEB0CD039A9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818464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AF8E2EF6-C61A-6777-E2D6-1FEFFADA84C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83005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6" name="Text Placeholder 39">
            <a:extLst>
              <a:ext uri="{FF2B5EF4-FFF2-40B4-BE49-F238E27FC236}">
                <a16:creationId xmlns:a16="http://schemas.microsoft.com/office/drawing/2014/main" id="{4361108A-4725-DEFD-443F-260BC03C92B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809568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B826B9E-2A30-C8BE-CF00-F78B3F572CF4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123741" y="1706539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62BBD775-ADAB-33FF-5219-8D2DCBA6FF2E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123741" y="2285870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B6F9F172-58EC-8DB2-1BF8-8545A83F524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387701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71" name="Text Placeholder 39">
            <a:extLst>
              <a:ext uri="{FF2B5EF4-FFF2-40B4-BE49-F238E27FC236}">
                <a16:creationId xmlns:a16="http://schemas.microsoft.com/office/drawing/2014/main" id="{3F98A24E-C2F0-0D57-5789-3C4C93AD4149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21094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B0FF3B9D-E9A5-B5B4-FC3A-0162D33B2C9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429017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9F4160D9-95CA-4A18-3961-7B5302D779E4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429017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E8C5CD7A-4162-A0D6-A379-ACB0B83E20B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92396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" name="Arc 48">
            <a:extLst>
              <a:ext uri="{FF2B5EF4-FFF2-40B4-BE49-F238E27FC236}">
                <a16:creationId xmlns:a16="http://schemas.microsoft.com/office/drawing/2014/main" id="{8EAE42D9-C822-6783-7B95-D94FF59C199B}"/>
              </a:ext>
            </a:extLst>
          </p:cNvPr>
          <p:cNvSpPr/>
          <p:nvPr userDrawn="1"/>
        </p:nvSpPr>
        <p:spPr>
          <a:xfrm flipV="1">
            <a:off x="8546091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7" name="Arc 47">
            <a:extLst>
              <a:ext uri="{FF2B5EF4-FFF2-40B4-BE49-F238E27FC236}">
                <a16:creationId xmlns:a16="http://schemas.microsoft.com/office/drawing/2014/main" id="{E47C15F9-251F-4E6A-3EFA-A96B07A463A7}"/>
              </a:ext>
            </a:extLst>
          </p:cNvPr>
          <p:cNvSpPr/>
          <p:nvPr userDrawn="1"/>
        </p:nvSpPr>
        <p:spPr>
          <a:xfrm>
            <a:off x="7238280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8" name="Arc 47">
            <a:extLst>
              <a:ext uri="{FF2B5EF4-FFF2-40B4-BE49-F238E27FC236}">
                <a16:creationId xmlns:a16="http://schemas.microsoft.com/office/drawing/2014/main" id="{90551928-F378-DB4F-DCAA-E5BC2BE03043}"/>
              </a:ext>
            </a:extLst>
          </p:cNvPr>
          <p:cNvSpPr/>
          <p:nvPr userDrawn="1"/>
        </p:nvSpPr>
        <p:spPr>
          <a:xfrm>
            <a:off x="4622658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0" name="Arc 48">
            <a:extLst>
              <a:ext uri="{FF2B5EF4-FFF2-40B4-BE49-F238E27FC236}">
                <a16:creationId xmlns:a16="http://schemas.microsoft.com/office/drawing/2014/main" id="{577B26A8-71AE-5340-97BA-8436E2C46F5B}"/>
              </a:ext>
            </a:extLst>
          </p:cNvPr>
          <p:cNvSpPr/>
          <p:nvPr userDrawn="1"/>
        </p:nvSpPr>
        <p:spPr>
          <a:xfrm flipV="1">
            <a:off x="5930469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1" name="Arc 47">
            <a:extLst>
              <a:ext uri="{FF2B5EF4-FFF2-40B4-BE49-F238E27FC236}">
                <a16:creationId xmlns:a16="http://schemas.microsoft.com/office/drawing/2014/main" id="{1A098200-6CF0-63BA-0F00-EEFAF3DCDD75}"/>
              </a:ext>
            </a:extLst>
          </p:cNvPr>
          <p:cNvSpPr/>
          <p:nvPr userDrawn="1"/>
        </p:nvSpPr>
        <p:spPr>
          <a:xfrm>
            <a:off x="2007036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2" name="Arc 48">
            <a:extLst>
              <a:ext uri="{FF2B5EF4-FFF2-40B4-BE49-F238E27FC236}">
                <a16:creationId xmlns:a16="http://schemas.microsoft.com/office/drawing/2014/main" id="{9D0D8FEF-5B51-3ACE-680E-C910303B9F85}"/>
              </a:ext>
            </a:extLst>
          </p:cNvPr>
          <p:cNvSpPr/>
          <p:nvPr userDrawn="1"/>
        </p:nvSpPr>
        <p:spPr>
          <a:xfrm flipV="1">
            <a:off x="3314847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2ACB575-5252-D16E-8F87-6D1C980CE7D2}"/>
              </a:ext>
            </a:extLst>
          </p:cNvPr>
          <p:cNvSpPr/>
          <p:nvPr userDrawn="1"/>
        </p:nvSpPr>
        <p:spPr>
          <a:xfrm>
            <a:off x="2007036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8811BD6-1FE7-3CD1-EDF1-992C5B28EA43}"/>
              </a:ext>
            </a:extLst>
          </p:cNvPr>
          <p:cNvSpPr/>
          <p:nvPr userDrawn="1"/>
        </p:nvSpPr>
        <p:spPr>
          <a:xfrm flipV="1">
            <a:off x="3314847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9B00ED1-0810-06C6-EFE3-1AAA86963842}"/>
              </a:ext>
            </a:extLst>
          </p:cNvPr>
          <p:cNvSpPr/>
          <p:nvPr userDrawn="1"/>
        </p:nvSpPr>
        <p:spPr>
          <a:xfrm>
            <a:off x="4622658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80BBFDF-B7E9-578C-8E03-B6652D29AA44}"/>
              </a:ext>
            </a:extLst>
          </p:cNvPr>
          <p:cNvSpPr/>
          <p:nvPr userDrawn="1"/>
        </p:nvSpPr>
        <p:spPr>
          <a:xfrm flipV="1">
            <a:off x="5930469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FBFE58C-F4A7-3CCB-8F58-A05F53095710}"/>
              </a:ext>
            </a:extLst>
          </p:cNvPr>
          <p:cNvSpPr/>
          <p:nvPr userDrawn="1"/>
        </p:nvSpPr>
        <p:spPr>
          <a:xfrm>
            <a:off x="7238280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7D657770-3995-7E9C-6892-58EEE01E3965}"/>
              </a:ext>
            </a:extLst>
          </p:cNvPr>
          <p:cNvSpPr/>
          <p:nvPr userDrawn="1"/>
        </p:nvSpPr>
        <p:spPr>
          <a:xfrm flipV="1">
            <a:off x="8546091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0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628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173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rket Size S1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19540-785A-F96E-274F-88405574D05E}"/>
              </a:ext>
            </a:extLst>
          </p:cNvPr>
          <p:cNvSpPr/>
          <p:nvPr userDrawn="1"/>
        </p:nvSpPr>
        <p:spPr>
          <a:xfrm>
            <a:off x="1121251" y="1826578"/>
            <a:ext cx="2520000" cy="25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Z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AABBD0-B747-81A3-9D5B-D6B5DF2B1E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8878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5F8EBB-F0C4-CE12-6B14-DC911AC146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8878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31BE0E-6ED5-88CF-E354-AA4F8941A7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21251" y="2832300"/>
            <a:ext cx="252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A69B6-CF30-E6F4-2C76-7AF026AA9C81}"/>
              </a:ext>
            </a:extLst>
          </p:cNvPr>
          <p:cNvSpPr/>
          <p:nvPr userDrawn="1"/>
        </p:nvSpPr>
        <p:spPr>
          <a:xfrm>
            <a:off x="5051721" y="2006578"/>
            <a:ext cx="2160000" cy="21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FB72A31-2007-C795-2DC8-AFD4F32BF8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9348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201EB18-7EF5-CF4C-DF35-714C1AD5B9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19348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D7BE47D-82D0-689E-4646-E21C7149BF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1721" y="2832300"/>
            <a:ext cx="216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B125D-EFDF-5984-216E-26902754B0AA}"/>
              </a:ext>
            </a:extLst>
          </p:cNvPr>
          <p:cNvSpPr/>
          <p:nvPr userDrawn="1"/>
        </p:nvSpPr>
        <p:spPr>
          <a:xfrm>
            <a:off x="8958376" y="2186578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228FE7-D4FC-BDA1-40B8-C4813F802A9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46003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3A645AA-8593-5905-E12A-3C82434AE1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6003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946BE52-860C-90F1-E5C3-378A2A3387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58376" y="2832300"/>
            <a:ext cx="180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4186599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rket Size S1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19540-785A-F96E-274F-88405574D05E}"/>
              </a:ext>
            </a:extLst>
          </p:cNvPr>
          <p:cNvSpPr/>
          <p:nvPr userDrawn="1"/>
        </p:nvSpPr>
        <p:spPr>
          <a:xfrm>
            <a:off x="599016" y="2221331"/>
            <a:ext cx="4056062" cy="4056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Z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AABBD0-B747-81A3-9D5B-D6B5DF2B1E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83627" y="2625250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5F8EBB-F0C4-CE12-6B14-DC911AC146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83627" y="2221331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31BE0E-6ED5-88CF-E354-AA4F8941A7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05822" y="2524573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A69B6-CF30-E6F4-2C76-7AF026AA9C81}"/>
              </a:ext>
            </a:extLst>
          </p:cNvPr>
          <p:cNvSpPr/>
          <p:nvPr userDrawn="1"/>
        </p:nvSpPr>
        <p:spPr>
          <a:xfrm>
            <a:off x="1177666" y="3378631"/>
            <a:ext cx="2898762" cy="28987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FB72A31-2007-C795-2DC8-AFD4F32BF8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83627" y="4055729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201EB18-7EF5-CF4C-DF35-714C1AD5B9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83627" y="3651810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D7BE47D-82D0-689E-4646-E21C7149BF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5822" y="3549153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B125D-EFDF-5984-216E-26902754B0AA}"/>
              </a:ext>
            </a:extLst>
          </p:cNvPr>
          <p:cNvSpPr/>
          <p:nvPr userDrawn="1"/>
        </p:nvSpPr>
        <p:spPr>
          <a:xfrm>
            <a:off x="1705822" y="4434943"/>
            <a:ext cx="1842450" cy="1842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228FE7-D4FC-BDA1-40B8-C4813F802A9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83627" y="5486209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3A645AA-8593-5905-E12A-3C82434AE1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883627" y="5082290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946BE52-860C-90F1-E5C3-378A2A3387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5822" y="4573734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5142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799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799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799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55" Type="http://schemas.openxmlformats.org/officeDocument/2006/relationships/image" Target="../media/image1.jpeg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99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99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6402-58C4-7A99-9CF9-9F9615E11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F8BE7-C823-87FE-B60E-23984E5B08AD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398125" cy="110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825625"/>
            <a:ext cx="10398125" cy="4410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9CBE7AA2-3D9C-E4A5-8EC5-AE78D1FAF1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AF556-CC80-A678-A2D5-5C8C86BAAE4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52FD21-286B-1EF4-488B-A51A1DBD5450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F54D69-F9E7-0DE6-C3A7-60EE2CD7A944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53A8C-3034-646A-9496-4E86765F30FA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A778D6-81DE-8B52-4635-AF9B44897873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FD8563E-664B-9D68-5E75-8203C4796A0B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D21107-5BDC-FC32-29DD-C1E608644F37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82A4C640-D8FF-346F-1885-79B3B285F1F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01" y="6377199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99" r:id="rId3"/>
    <p:sldLayoutId id="2147483675" r:id="rId4"/>
    <p:sldLayoutId id="2147483700" r:id="rId5"/>
    <p:sldLayoutId id="2147483701" r:id="rId6"/>
    <p:sldLayoutId id="2147483676" r:id="rId7"/>
    <p:sldLayoutId id="2147483693" r:id="rId8"/>
    <p:sldLayoutId id="2147483702" r:id="rId9"/>
    <p:sldLayoutId id="2147483686" r:id="rId10"/>
    <p:sldLayoutId id="2147483703" r:id="rId11"/>
    <p:sldLayoutId id="2147483692" r:id="rId12"/>
    <p:sldLayoutId id="2147483691" r:id="rId13"/>
    <p:sldLayoutId id="2147483690" r:id="rId14"/>
    <p:sldLayoutId id="2147483704" r:id="rId15"/>
    <p:sldLayoutId id="2147483705" r:id="rId16"/>
    <p:sldLayoutId id="2147483707" r:id="rId17"/>
    <p:sldLayoutId id="2147483708" r:id="rId18"/>
    <p:sldLayoutId id="2147483709" r:id="rId19"/>
    <p:sldLayoutId id="2147483710" r:id="rId20"/>
    <p:sldLayoutId id="2147483706" r:id="rId21"/>
    <p:sldLayoutId id="2147483711" r:id="rId22"/>
    <p:sldLayoutId id="2147483712" r:id="rId23"/>
    <p:sldLayoutId id="2147483713" r:id="rId24"/>
    <p:sldLayoutId id="2147483662" r:id="rId25"/>
    <p:sldLayoutId id="2147483663" r:id="rId26"/>
    <p:sldLayoutId id="2147483664" r:id="rId27"/>
    <p:sldLayoutId id="2147483665" r:id="rId28"/>
    <p:sldLayoutId id="2147483668" r:id="rId29"/>
    <p:sldLayoutId id="2147483669" r:id="rId30"/>
    <p:sldLayoutId id="2147483666" r:id="rId31"/>
    <p:sldLayoutId id="2147483667" r:id="rId32"/>
    <p:sldLayoutId id="2147483670" r:id="rId33"/>
    <p:sldLayoutId id="2147483687" r:id="rId34"/>
    <p:sldLayoutId id="2147483716" r:id="rId35"/>
    <p:sldLayoutId id="2147483671" r:id="rId36"/>
    <p:sldLayoutId id="2147483679" r:id="rId37"/>
    <p:sldLayoutId id="2147483673" r:id="rId38"/>
    <p:sldLayoutId id="2147483674" r:id="rId39"/>
    <p:sldLayoutId id="2147483688" r:id="rId40"/>
    <p:sldLayoutId id="2147483689" r:id="rId41"/>
    <p:sldLayoutId id="2147483682" r:id="rId42"/>
    <p:sldLayoutId id="2147483683" r:id="rId43"/>
    <p:sldLayoutId id="2147483684" r:id="rId44"/>
    <p:sldLayoutId id="2147483685" r:id="rId45"/>
    <p:sldLayoutId id="2147483694" r:id="rId46"/>
    <p:sldLayoutId id="2147483695" r:id="rId47"/>
    <p:sldLayoutId id="2147483696" r:id="rId48"/>
    <p:sldLayoutId id="2147483697" r:id="rId49"/>
    <p:sldLayoutId id="2147483677" r:id="rId50"/>
    <p:sldLayoutId id="2147483678" r:id="rId51"/>
    <p:sldLayoutId id="2147483714" r:id="rId52"/>
    <p:sldLayoutId id="2147483715" r:id="rId53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061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1277" userDrawn="1">
          <p15:clr>
            <a:srgbClr val="F26B43"/>
          </p15:clr>
        </p15:guide>
        <p15:guide id="8" pos="2570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6403" userDrawn="1">
          <p15:clr>
            <a:srgbClr val="F26B43"/>
          </p15:clr>
        </p15:guide>
        <p15:guide id="12" pos="697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.xml"/><Relationship Id="rId18" Type="http://schemas.openxmlformats.org/officeDocument/2006/relationships/image" Target="../media/image39.png"/><Relationship Id="rId26" Type="http://schemas.openxmlformats.org/officeDocument/2006/relationships/image" Target="../media/image43.png"/><Relationship Id="rId3" Type="http://schemas.openxmlformats.org/officeDocument/2006/relationships/image" Target="../media/image3.png"/><Relationship Id="rId21" Type="http://schemas.openxmlformats.org/officeDocument/2006/relationships/customXml" Target="../ink/ink11.xml"/><Relationship Id="rId34" Type="http://schemas.openxmlformats.org/officeDocument/2006/relationships/image" Target="../media/image47.png"/><Relationship Id="rId7" Type="http://schemas.openxmlformats.org/officeDocument/2006/relationships/customXml" Target="../ink/ink4.xml"/><Relationship Id="rId12" Type="http://schemas.openxmlformats.org/officeDocument/2006/relationships/image" Target="../media/image36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2" Type="http://schemas.openxmlformats.org/officeDocument/2006/relationships/image" Target="../media/image26.jpeg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customXml" Target="../ink/ink6.xml"/><Relationship Id="rId24" Type="http://schemas.openxmlformats.org/officeDocument/2006/relationships/image" Target="../media/image42.png"/><Relationship Id="rId32" Type="http://schemas.openxmlformats.org/officeDocument/2006/relationships/image" Target="../media/image46.png"/><Relationship Id="rId5" Type="http://schemas.openxmlformats.org/officeDocument/2006/relationships/customXml" Target="../ink/ink3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44.png"/><Relationship Id="rId10" Type="http://schemas.openxmlformats.org/officeDocument/2006/relationships/image" Target="../media/image35.png"/><Relationship Id="rId19" Type="http://schemas.openxmlformats.org/officeDocument/2006/relationships/customXml" Target="../ink/ink10.xml"/><Relationship Id="rId31" Type="http://schemas.openxmlformats.org/officeDocument/2006/relationships/customXml" Target="../ink/ink16.xml"/><Relationship Id="rId4" Type="http://schemas.openxmlformats.org/officeDocument/2006/relationships/image" Target="../media/image4.png"/><Relationship Id="rId9" Type="http://schemas.openxmlformats.org/officeDocument/2006/relationships/customXml" Target="../ink/ink5.xml"/><Relationship Id="rId14" Type="http://schemas.openxmlformats.org/officeDocument/2006/relationships/image" Target="../media/image37.png"/><Relationship Id="rId22" Type="http://schemas.openxmlformats.org/officeDocument/2006/relationships/image" Target="../media/image41.png"/><Relationship Id="rId27" Type="http://schemas.openxmlformats.org/officeDocument/2006/relationships/customXml" Target="../ink/ink14.xml"/><Relationship Id="rId30" Type="http://schemas.openxmlformats.org/officeDocument/2006/relationships/image" Target="../media/image45.png"/><Relationship Id="rId8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13" Type="http://schemas.openxmlformats.org/officeDocument/2006/relationships/customXml" Target="../ink/ink22.xml"/><Relationship Id="rId18" Type="http://schemas.openxmlformats.org/officeDocument/2006/relationships/image" Target="../media/image410.png"/><Relationship Id="rId3" Type="http://schemas.openxmlformats.org/officeDocument/2006/relationships/customXml" Target="../ink/ink18.xml"/><Relationship Id="rId21" Type="http://schemas.openxmlformats.org/officeDocument/2006/relationships/customXml" Target="../ink/ink26.xml"/><Relationship Id="rId7" Type="http://schemas.openxmlformats.org/officeDocument/2006/relationships/customXml" Target="../ink/ink19.xml"/><Relationship Id="rId12" Type="http://schemas.openxmlformats.org/officeDocument/2006/relationships/image" Target="../media/image380.png"/><Relationship Id="rId17" Type="http://schemas.openxmlformats.org/officeDocument/2006/relationships/customXml" Target="../ink/ink24.xml"/><Relationship Id="rId2" Type="http://schemas.openxmlformats.org/officeDocument/2006/relationships/image" Target="../media/image28.jpeg"/><Relationship Id="rId16" Type="http://schemas.openxmlformats.org/officeDocument/2006/relationships/image" Target="../media/image400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21.xml"/><Relationship Id="rId5" Type="http://schemas.openxmlformats.org/officeDocument/2006/relationships/image" Target="../media/image3.png"/><Relationship Id="rId15" Type="http://schemas.openxmlformats.org/officeDocument/2006/relationships/customXml" Target="../ink/ink23.xml"/><Relationship Id="rId10" Type="http://schemas.openxmlformats.org/officeDocument/2006/relationships/image" Target="../media/image370.png"/><Relationship Id="rId19" Type="http://schemas.openxmlformats.org/officeDocument/2006/relationships/customXml" Target="../ink/ink25.xml"/><Relationship Id="rId4" Type="http://schemas.openxmlformats.org/officeDocument/2006/relationships/image" Target="../media/image64.png"/><Relationship Id="rId9" Type="http://schemas.openxmlformats.org/officeDocument/2006/relationships/customXml" Target="../ink/ink20.xml"/><Relationship Id="rId14" Type="http://schemas.openxmlformats.org/officeDocument/2006/relationships/image" Target="../media/image390.png"/><Relationship Id="rId22" Type="http://schemas.openxmlformats.org/officeDocument/2006/relationships/image" Target="../media/image4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27.xml"/><Relationship Id="rId11" Type="http://schemas.openxmlformats.org/officeDocument/2006/relationships/image" Target="../media/image109.png"/><Relationship Id="rId5" Type="http://schemas.openxmlformats.org/officeDocument/2006/relationships/image" Target="../media/image30.png"/><Relationship Id="rId10" Type="http://schemas.openxmlformats.org/officeDocument/2006/relationships/customXml" Target="../ink/ink29.xml"/><Relationship Id="rId4" Type="http://schemas.openxmlformats.org/officeDocument/2006/relationships/image" Target="../media/image29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84E33-D494-3E03-B6EB-5EAA457B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6579-612A-8FC4-FC76-301277674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65534"/>
            <a:ext cx="12192000" cy="2492456"/>
          </a:xfrm>
        </p:spPr>
        <p:txBody>
          <a:bodyPr anchor="ctr">
            <a:no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  <a:latin typeface="Miskan" pitchFamily="2" charset="0"/>
              </a:rPr>
              <a:t>Day 1</a:t>
            </a:r>
            <a:r>
              <a:rPr lang="en-IN" sz="6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6600" b="1" dirty="0">
                <a:solidFill>
                  <a:srgbClr val="002060"/>
                </a:solidFill>
                <a:latin typeface="Miskan" pitchFamily="2" charset="0"/>
              </a:rPr>
              <a:t> </a:t>
            </a:r>
            <a:r>
              <a:rPr sz="6600" dirty="0">
                <a:solidFill>
                  <a:srgbClr val="002060"/>
                </a:solidFill>
                <a:latin typeface="Miskan" pitchFamily="2" charset="0"/>
              </a:rPr>
              <a:t>Computer Basics &amp; Fundamentals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15316-252A-4827-7B29-CBB25D35ADA3}"/>
              </a:ext>
            </a:extLst>
          </p:cNvPr>
          <p:cNvSpPr txBox="1"/>
          <p:nvPr/>
        </p:nvSpPr>
        <p:spPr>
          <a:xfrm>
            <a:off x="2000248" y="4279799"/>
            <a:ext cx="99694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Computer Workshop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1D9A3-DA0A-357A-1830-FCC0F5B6ECA4}"/>
              </a:ext>
            </a:extLst>
          </p:cNvPr>
          <p:cNvGrpSpPr/>
          <p:nvPr/>
        </p:nvGrpSpPr>
        <p:grpSpPr>
          <a:xfrm>
            <a:off x="2552699" y="1877097"/>
            <a:ext cx="7086600" cy="522438"/>
            <a:chOff x="2552699" y="1788197"/>
            <a:chExt cx="7086600" cy="5224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1FA01A-695F-E07A-7AC0-3693AD068017}"/>
                </a:ext>
              </a:extLst>
            </p:cNvPr>
            <p:cNvSpPr/>
            <p:nvPr/>
          </p:nvSpPr>
          <p:spPr>
            <a:xfrm>
              <a:off x="2552699" y="1788197"/>
              <a:ext cx="7086600" cy="522438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A0F922-4D7B-E606-7066-A1A1A2CC9CAF}"/>
                </a:ext>
              </a:extLst>
            </p:cNvPr>
            <p:cNvSpPr txBox="1"/>
            <p:nvPr/>
          </p:nvSpPr>
          <p:spPr>
            <a:xfrm>
              <a:off x="3023683" y="1858649"/>
              <a:ext cx="6144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ISO Certified 9001-2015 | Authorized By: GCSA &amp; DCE</a:t>
              </a:r>
              <a:endParaRPr lang="en-IN" b="1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1D5100-28B4-9450-0467-F0489061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6419621"/>
            <a:ext cx="12192000" cy="43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682C6-6FB0-EEA7-4D3C-3B6AD3A9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AF88A-514E-70C6-5820-75EDB573D77E}"/>
              </a:ext>
            </a:extLst>
          </p:cNvPr>
          <p:cNvSpPr txBox="1"/>
          <p:nvPr/>
        </p:nvSpPr>
        <p:spPr>
          <a:xfrm>
            <a:off x="82550" y="212436"/>
            <a:ext cx="12026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PARIWARTAN COMPUTER TRAINING INSTITUTE</a:t>
            </a:r>
          </a:p>
        </p:txBody>
      </p:sp>
    </p:spTree>
    <p:extLst>
      <p:ext uri="{BB962C8B-B14F-4D97-AF65-F5344CB8AC3E}">
        <p14:creationId xmlns:p14="http://schemas.microsoft.com/office/powerpoint/2010/main" val="33115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045" y="6241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Hands-On Practical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9221788" cy="3777622"/>
          </a:xfrm>
        </p:spPr>
        <p:txBody>
          <a:bodyPr>
            <a:normAutofit/>
          </a:bodyPr>
          <a:lstStyle/>
          <a:p>
            <a:r>
              <a:rPr sz="3200" dirty="0"/>
              <a:t>- Create folders &amp; subfolders</a:t>
            </a:r>
          </a:p>
          <a:p>
            <a:r>
              <a:rPr sz="3200" dirty="0"/>
              <a:t>- Rename, copy, move, delete files</a:t>
            </a:r>
            <a:endParaRPr lang="en-US" sz="3200" dirty="0"/>
          </a:p>
          <a:p>
            <a:r>
              <a:rPr lang="en-IN" sz="3200" dirty="0"/>
              <a:t>Take a screenshot (</a:t>
            </a:r>
            <a:r>
              <a:rPr lang="en-IN" sz="3200" dirty="0" err="1"/>
              <a:t>PrtScn</a:t>
            </a:r>
            <a:r>
              <a:rPr lang="en-IN" sz="3200" dirty="0"/>
              <a:t> or Snipping Tool)</a:t>
            </a:r>
            <a:endParaRPr sz="3200" dirty="0"/>
          </a:p>
          <a:p>
            <a:r>
              <a:rPr sz="3200" dirty="0"/>
              <a:t>- Change wallpaper, adjust settings</a:t>
            </a:r>
            <a:endParaRPr lang="en-US" sz="3200" dirty="0"/>
          </a:p>
          <a:p>
            <a:r>
              <a:rPr lang="en-IN" sz="3200" dirty="0"/>
              <a:t>Adjust volume, </a:t>
            </a:r>
            <a:r>
              <a:rPr lang="en-IN" sz="3200" dirty="0" err="1"/>
              <a:t>brighhtness</a:t>
            </a:r>
            <a:endParaRPr sz="3200" dirty="0"/>
          </a:p>
          <a:p>
            <a:r>
              <a:rPr sz="3200" dirty="0"/>
              <a:t>- Check system properties in 'This PC'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EAA72-5FEB-FB33-4389-E5924423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4EF0B-A673-021E-82A5-4013289A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1746D9-42FD-E450-025E-FE5479E10327}"/>
                  </a:ext>
                </a:extLst>
              </p14:cNvPr>
              <p14:cNvContentPartPr/>
              <p14:nvPr/>
            </p14:nvContentPartPr>
            <p14:xfrm>
              <a:off x="3262143" y="3054457"/>
              <a:ext cx="1748520" cy="17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1746D9-42FD-E450-025E-FE5479E103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56023" y="3048337"/>
                <a:ext cx="17607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1C2230-DA94-5E8D-A8D1-D09738AC97EF}"/>
                  </a:ext>
                </a:extLst>
              </p14:cNvPr>
              <p14:cNvContentPartPr/>
              <p14:nvPr/>
            </p14:nvContentPartPr>
            <p14:xfrm>
              <a:off x="2759943" y="3677617"/>
              <a:ext cx="3904560" cy="90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1C2230-DA94-5E8D-A8D1-D09738AC97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3823" y="3671497"/>
                <a:ext cx="3916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3E81EC5-E5E8-EA10-AD7D-6AB76CBC8A42}"/>
                  </a:ext>
                </a:extLst>
              </p14:cNvPr>
              <p14:cNvContentPartPr/>
              <p14:nvPr/>
            </p14:nvContentPartPr>
            <p14:xfrm>
              <a:off x="6743703" y="3026017"/>
              <a:ext cx="1498680" cy="75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3E81EC5-E5E8-EA10-AD7D-6AB76CBC8A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7583" y="3019897"/>
                <a:ext cx="1510920" cy="76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04A39F55-7C83-E80E-6497-63A0ABA16B9B}"/>
              </a:ext>
            </a:extLst>
          </p:cNvPr>
          <p:cNvGrpSpPr/>
          <p:nvPr/>
        </p:nvGrpSpPr>
        <p:grpSpPr>
          <a:xfrm>
            <a:off x="6897783" y="3558817"/>
            <a:ext cx="3063600" cy="277200"/>
            <a:chOff x="6897783" y="3558817"/>
            <a:chExt cx="30636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F066F75-330A-AC2D-6BC9-7AF824139CD3}"/>
                    </a:ext>
                  </a:extLst>
                </p14:cNvPr>
                <p14:cNvContentPartPr/>
                <p14:nvPr/>
              </p14:nvContentPartPr>
              <p14:xfrm>
                <a:off x="6897783" y="3558817"/>
                <a:ext cx="1361880" cy="18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F066F75-330A-AC2D-6BC9-7AF824139C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91663" y="3552697"/>
                  <a:ext cx="1374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C26EDA7-AA86-0CAA-2D7E-616FEC86F82F}"/>
                    </a:ext>
                  </a:extLst>
                </p14:cNvPr>
                <p14:cNvContentPartPr/>
                <p14:nvPr/>
              </p14:nvContentPartPr>
              <p14:xfrm>
                <a:off x="8746023" y="3692017"/>
                <a:ext cx="1215360" cy="14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C26EDA7-AA86-0CAA-2D7E-616FEC86F8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39903" y="3685897"/>
                  <a:ext cx="1227600" cy="15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D4E915-13A3-E9AB-1C8F-727C943DDF13}"/>
                  </a:ext>
                </a:extLst>
              </p14:cNvPr>
              <p14:cNvContentPartPr/>
              <p14:nvPr/>
            </p14:nvContentPartPr>
            <p14:xfrm>
              <a:off x="1286463" y="620497"/>
              <a:ext cx="1182960" cy="1434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D4E915-13A3-E9AB-1C8F-727C943DDF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80343" y="614377"/>
                <a:ext cx="1195200" cy="144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E4F48AA-710B-2EC9-D9CB-74B00B5DD917}"/>
              </a:ext>
            </a:extLst>
          </p:cNvPr>
          <p:cNvGrpSpPr/>
          <p:nvPr/>
        </p:nvGrpSpPr>
        <p:grpSpPr>
          <a:xfrm>
            <a:off x="3383823" y="2213857"/>
            <a:ext cx="5452920" cy="344880"/>
            <a:chOff x="3383823" y="2213857"/>
            <a:chExt cx="54529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A633FDB-5CED-C901-4121-22EAE971C750}"/>
                    </a:ext>
                  </a:extLst>
                </p14:cNvPr>
                <p14:cNvContentPartPr/>
                <p14:nvPr/>
              </p14:nvContentPartPr>
              <p14:xfrm>
                <a:off x="3383823" y="2455417"/>
                <a:ext cx="2865960" cy="101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A633FDB-5CED-C901-4121-22EAE971C75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377703" y="2449297"/>
                  <a:ext cx="2878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E4C944-2725-824B-3413-AB5BE521C599}"/>
                    </a:ext>
                  </a:extLst>
                </p14:cNvPr>
                <p14:cNvContentPartPr/>
                <p14:nvPr/>
              </p14:nvContentPartPr>
              <p14:xfrm>
                <a:off x="6725703" y="2213857"/>
                <a:ext cx="2111040" cy="273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E4C944-2725-824B-3413-AB5BE521C59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719583" y="2207737"/>
                  <a:ext cx="2123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48CA05-E331-0CC4-2193-5CA87A9B4F10}"/>
                    </a:ext>
                  </a:extLst>
                </p14:cNvPr>
                <p14:cNvContentPartPr/>
                <p14:nvPr/>
              </p14:nvContentPartPr>
              <p14:xfrm>
                <a:off x="4154943" y="2385217"/>
                <a:ext cx="3410640" cy="9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48CA05-E331-0CC4-2193-5CA87A9B4F1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148823" y="2379097"/>
                  <a:ext cx="3422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801D57-6DEC-7B4E-3B15-D8713BBDF4C2}"/>
                    </a:ext>
                  </a:extLst>
                </p14:cNvPr>
                <p14:cNvContentPartPr/>
                <p14:nvPr/>
              </p14:nvContentPartPr>
              <p14:xfrm>
                <a:off x="5364543" y="2494297"/>
                <a:ext cx="2892240" cy="64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801D57-6DEC-7B4E-3B15-D8713BBDF4C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58423" y="2488177"/>
                  <a:ext cx="290448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404FB9-63A6-75FB-B7C4-62AEDF51CCBA}"/>
              </a:ext>
            </a:extLst>
          </p:cNvPr>
          <p:cNvGrpSpPr/>
          <p:nvPr/>
        </p:nvGrpSpPr>
        <p:grpSpPr>
          <a:xfrm>
            <a:off x="3537903" y="2930617"/>
            <a:ext cx="7089120" cy="353160"/>
            <a:chOff x="3537903" y="2930617"/>
            <a:chExt cx="708912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A240BF-7221-1200-5178-2D11AEE58213}"/>
                    </a:ext>
                  </a:extLst>
                </p14:cNvPr>
                <p14:cNvContentPartPr/>
                <p14:nvPr/>
              </p14:nvContentPartPr>
              <p14:xfrm>
                <a:off x="5022183" y="3000097"/>
                <a:ext cx="1231200" cy="222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A240BF-7221-1200-5178-2D11AEE582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16063" y="2993977"/>
                  <a:ext cx="1243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E8EF76-64A1-D2A9-C8FF-E4BE9028E398}"/>
                    </a:ext>
                  </a:extLst>
                </p14:cNvPr>
                <p14:cNvContentPartPr/>
                <p14:nvPr/>
              </p14:nvContentPartPr>
              <p14:xfrm>
                <a:off x="6635703" y="3080377"/>
                <a:ext cx="896760" cy="42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E8EF76-64A1-D2A9-C8FF-E4BE9028E3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629583" y="3074257"/>
                  <a:ext cx="909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059936-65F3-4FDE-C66E-7EC8723442D5}"/>
                    </a:ext>
                  </a:extLst>
                </p14:cNvPr>
                <p14:cNvContentPartPr/>
                <p14:nvPr/>
              </p14:nvContentPartPr>
              <p14:xfrm>
                <a:off x="8056623" y="2930617"/>
                <a:ext cx="1858680" cy="256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059936-65F3-4FDE-C66E-7EC8723442D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50503" y="2924497"/>
                  <a:ext cx="1870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1F4DB3B-8A04-0B85-0EF3-C9B0018D6114}"/>
                    </a:ext>
                  </a:extLst>
                </p14:cNvPr>
                <p14:cNvContentPartPr/>
                <p14:nvPr/>
              </p14:nvContentPartPr>
              <p14:xfrm>
                <a:off x="3537903" y="3038617"/>
                <a:ext cx="7089120" cy="24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1F4DB3B-8A04-0B85-0EF3-C9B0018D61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31783" y="3032497"/>
                  <a:ext cx="710136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B826D0-F6BF-32A4-D2B9-CF00D90A8F17}"/>
                  </a:ext>
                </a:extLst>
              </p14:cNvPr>
              <p14:cNvContentPartPr/>
              <p14:nvPr/>
            </p14:nvContentPartPr>
            <p14:xfrm>
              <a:off x="3164223" y="4148137"/>
              <a:ext cx="3992040" cy="365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B826D0-F6BF-32A4-D2B9-CF00D90A8F1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58103" y="4142017"/>
                <a:ext cx="4004280" cy="37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685" y="624110"/>
            <a:ext cx="8911687" cy="1280890"/>
          </a:xfrm>
        </p:spPr>
        <p:txBody>
          <a:bodyPr/>
          <a:lstStyle/>
          <a:p>
            <a:r>
              <a:rPr sz="4400" dirty="0">
                <a:latin typeface="Algerian" panose="04020705040A02060702" pitchFamily="82" charset="0"/>
              </a:rPr>
              <a:t>Q&amp;A +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052" y="1905000"/>
            <a:ext cx="9531668" cy="4404360"/>
          </a:xfrm>
        </p:spPr>
        <p:txBody>
          <a:bodyPr>
            <a:normAutofit/>
          </a:bodyPr>
          <a:lstStyle/>
          <a:p>
            <a:r>
              <a:rPr sz="3200" dirty="0"/>
              <a:t>Q1: Hardware vs Software?</a:t>
            </a:r>
          </a:p>
          <a:p>
            <a:r>
              <a:rPr sz="3200" dirty="0"/>
              <a:t>Q2: Which gen introduced microprocessors?</a:t>
            </a:r>
          </a:p>
          <a:p>
            <a:r>
              <a:rPr sz="3200" dirty="0"/>
              <a:t>Q3: Give 2 utility software examples</a:t>
            </a:r>
          </a:p>
          <a:p>
            <a:r>
              <a:rPr lang="en-US" sz="3200" dirty="0"/>
              <a:t>Q4:</a:t>
            </a:r>
            <a:r>
              <a:rPr sz="3200" dirty="0"/>
              <a:t> What is a computer?</a:t>
            </a:r>
          </a:p>
          <a:p>
            <a:r>
              <a:rPr lang="en-US" sz="3200" dirty="0"/>
              <a:t>Q5:</a:t>
            </a:r>
            <a:r>
              <a:rPr sz="3200" dirty="0"/>
              <a:t> Generations, Types, Hardware, Software</a:t>
            </a:r>
          </a:p>
          <a:p>
            <a:r>
              <a:rPr lang="en-US" sz="3200" dirty="0"/>
              <a:t>Q6:</a:t>
            </a:r>
            <a:r>
              <a:rPr sz="3200" dirty="0"/>
              <a:t> Windows OS Navigation + Hands-On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F34AE-6AD7-8B90-FC0B-8BD7277C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4398E-2FD6-9E0B-FEE4-20FC7C86B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Activity /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7605" y="1550130"/>
            <a:ext cx="9423622" cy="507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b="1" dirty="0"/>
              <a:t>Class Activity:</a:t>
            </a:r>
          </a:p>
          <a:p>
            <a:r>
              <a:rPr sz="2000" dirty="0"/>
              <a:t>- Identify hardware parts</a:t>
            </a:r>
          </a:p>
          <a:p>
            <a:r>
              <a:rPr sz="2000" dirty="0"/>
              <a:t>- Explore Windows GUI</a:t>
            </a:r>
            <a:r>
              <a:rPr lang="en-US" sz="2000" dirty="0"/>
              <a:t>, Change desktop wallpaper</a:t>
            </a:r>
            <a:endParaRPr sz="2000" dirty="0"/>
          </a:p>
          <a:p>
            <a:r>
              <a:rPr lang="en-US" sz="2000" dirty="0"/>
              <a:t>- Create a folder named Workshop Day 1 and subfolders: Notes, Images, Assignments</a:t>
            </a:r>
          </a:p>
          <a:p>
            <a:endParaRPr sz="2000" dirty="0"/>
          </a:p>
          <a:p>
            <a:pPr marL="0" indent="0">
              <a:buNone/>
            </a:pPr>
            <a:r>
              <a:rPr sz="2000" b="1" dirty="0"/>
              <a:t>Homework:</a:t>
            </a:r>
            <a:endParaRPr lang="en-US" sz="2000" b="1" dirty="0"/>
          </a:p>
          <a:p>
            <a:r>
              <a:rPr lang="en-US" altLang="en-US" sz="2000" dirty="0"/>
              <a:t>- List the 5 generations of computers with key technology used in each.</a:t>
            </a:r>
            <a:endParaRPr sz="2000" dirty="0"/>
          </a:p>
          <a:p>
            <a:r>
              <a:rPr sz="2000" dirty="0"/>
              <a:t>- Find your phone's OS</a:t>
            </a:r>
            <a:endParaRPr lang="en-US" sz="2000" dirty="0"/>
          </a:p>
          <a:p>
            <a:r>
              <a:rPr sz="2000" dirty="0"/>
              <a:t>- List </a:t>
            </a:r>
            <a:r>
              <a:rPr lang="en-US" sz="2000" dirty="0"/>
              <a:t>5</a:t>
            </a:r>
            <a:r>
              <a:rPr sz="2000" dirty="0"/>
              <a:t> input/output devices</a:t>
            </a:r>
            <a:r>
              <a:rPr lang="en-US" sz="2000" dirty="0"/>
              <a:t>.</a:t>
            </a:r>
          </a:p>
          <a:p>
            <a:r>
              <a:rPr lang="en-US" sz="2000" dirty="0"/>
              <a:t>- Write 3 differences between Hardware and Software.</a:t>
            </a:r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59A56B-A47F-44FB-2A6E-E54CC4A8E96A}"/>
                  </a:ext>
                </a:extLst>
              </p14:cNvPr>
              <p14:cNvContentPartPr/>
              <p14:nvPr/>
            </p14:nvContentPartPr>
            <p14:xfrm>
              <a:off x="2584623" y="2809297"/>
              <a:ext cx="539640" cy="2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59A56B-A47F-44FB-2A6E-E54CC4A8E9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503" y="2803177"/>
                <a:ext cx="551880" cy="35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E48BD3-8652-A9B0-4201-4FF710C78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414461"/>
            <a:ext cx="12192000" cy="43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5254A-6CF7-F518-4F22-7BEEDB387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6378D2-272A-6DA8-A88E-B8ECEDB3BEDE}"/>
                  </a:ext>
                </a:extLst>
              </p14:cNvPr>
              <p14:cNvContentPartPr/>
              <p14:nvPr/>
            </p14:nvContentPartPr>
            <p14:xfrm>
              <a:off x="1546383" y="2360737"/>
              <a:ext cx="4017960" cy="533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6378D2-272A-6DA8-A88E-B8ECEDB3BE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263" y="2354617"/>
                <a:ext cx="40302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B97AE5-FF14-1DF7-AF67-4B197364B14B}"/>
                  </a:ext>
                </a:extLst>
              </p14:cNvPr>
              <p14:cNvContentPartPr/>
              <p14:nvPr/>
            </p14:nvContentPartPr>
            <p14:xfrm>
              <a:off x="4373103" y="2730097"/>
              <a:ext cx="4666320" cy="418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B97AE5-FF14-1DF7-AF67-4B197364B1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6983" y="2723977"/>
                <a:ext cx="46785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2B58DD-403E-1BFB-68E0-73FAB72AC417}"/>
                  </a:ext>
                </a:extLst>
              </p14:cNvPr>
              <p14:cNvContentPartPr/>
              <p14:nvPr/>
            </p14:nvContentPartPr>
            <p14:xfrm>
              <a:off x="5042343" y="2714617"/>
              <a:ext cx="4154400" cy="28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2B58DD-403E-1BFB-68E0-73FAB72AC4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36223" y="2708497"/>
                <a:ext cx="4166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156355-A16F-E5E3-1BC3-2BCD5E53FE2E}"/>
                  </a:ext>
                </a:extLst>
              </p14:cNvPr>
              <p14:cNvContentPartPr/>
              <p14:nvPr/>
            </p14:nvContentPartPr>
            <p14:xfrm>
              <a:off x="2338743" y="3124297"/>
              <a:ext cx="4239360" cy="168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156355-A16F-E5E3-1BC3-2BCD5E53FE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32623" y="3118177"/>
                <a:ext cx="42516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3DB5A6-DD8F-4CF4-4F9B-EFEEA6DE6291}"/>
                  </a:ext>
                </a:extLst>
              </p14:cNvPr>
              <p14:cNvContentPartPr/>
              <p14:nvPr/>
            </p14:nvContentPartPr>
            <p14:xfrm>
              <a:off x="4568943" y="3017737"/>
              <a:ext cx="3204000" cy="354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3DB5A6-DD8F-4CF4-4F9B-EFEEA6DE62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62823" y="3011617"/>
                <a:ext cx="32162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6FD00B0-6C8A-60BC-352E-448B566F3E42}"/>
                  </a:ext>
                </a:extLst>
              </p14:cNvPr>
              <p14:cNvContentPartPr/>
              <p14:nvPr/>
            </p14:nvContentPartPr>
            <p14:xfrm>
              <a:off x="9443343" y="3155977"/>
              <a:ext cx="817920" cy="13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6FD00B0-6C8A-60BC-352E-448B566F3E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37223" y="3149857"/>
                <a:ext cx="83016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BF04FA7-531F-52D9-7CE8-589882711DDB}"/>
              </a:ext>
            </a:extLst>
          </p:cNvPr>
          <p:cNvGrpSpPr/>
          <p:nvPr/>
        </p:nvGrpSpPr>
        <p:grpSpPr>
          <a:xfrm>
            <a:off x="2328663" y="3504097"/>
            <a:ext cx="2828520" cy="146160"/>
            <a:chOff x="2328663" y="3504097"/>
            <a:chExt cx="282852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B4D7B2-CEE7-AF9B-B3B1-6329ADC746E5}"/>
                    </a:ext>
                  </a:extLst>
                </p14:cNvPr>
                <p14:cNvContentPartPr/>
                <p14:nvPr/>
              </p14:nvContentPartPr>
              <p14:xfrm>
                <a:off x="2328663" y="3504097"/>
                <a:ext cx="771840" cy="18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B4D7B2-CEE7-AF9B-B3B1-6329ADC746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22543" y="3497977"/>
                  <a:ext cx="784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A9EB55-EF37-947B-4E3D-3B738D572BFB}"/>
                    </a:ext>
                  </a:extLst>
                </p14:cNvPr>
                <p14:cNvContentPartPr/>
                <p14:nvPr/>
              </p14:nvContentPartPr>
              <p14:xfrm>
                <a:off x="2627103" y="3548737"/>
                <a:ext cx="2530080" cy="10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A9EB55-EF37-947B-4E3D-3B738D572BF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20983" y="3542617"/>
                  <a:ext cx="2542320" cy="1137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 You Text Animation [14355292556362311]">
            <a:hlinkClick r:id="" action="ppaction://media"/>
            <a:extLst>
              <a:ext uri="{FF2B5EF4-FFF2-40B4-BE49-F238E27FC236}">
                <a16:creationId xmlns:a16="http://schemas.microsoft.com/office/drawing/2014/main" id="{A0C1894D-4D16-4588-A4AF-69BC74B04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88825" cy="68562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E7EDD7-5A6B-F3B2-9768-3F49998FE74E}"/>
              </a:ext>
            </a:extLst>
          </p:cNvPr>
          <p:cNvGrpSpPr/>
          <p:nvPr/>
        </p:nvGrpSpPr>
        <p:grpSpPr>
          <a:xfrm>
            <a:off x="1958672" y="703521"/>
            <a:ext cx="516240" cy="1038960"/>
            <a:chOff x="1958672" y="703521"/>
            <a:chExt cx="516240" cy="10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8D48A7-6CF1-E9A5-873B-49BCD220EF7B}"/>
                    </a:ext>
                  </a:extLst>
                </p14:cNvPr>
                <p14:cNvContentPartPr/>
                <p14:nvPr/>
              </p14:nvContentPartPr>
              <p14:xfrm>
                <a:off x="1995752" y="703521"/>
                <a:ext cx="253080" cy="942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8D48A7-6CF1-E9A5-873B-49BCD220EF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9632" y="697401"/>
                  <a:ext cx="26532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905466-3C42-996E-7DC6-C749CD9E6210}"/>
                    </a:ext>
                  </a:extLst>
                </p14:cNvPr>
                <p14:cNvContentPartPr/>
                <p14:nvPr/>
              </p14:nvContentPartPr>
              <p14:xfrm>
                <a:off x="1985672" y="1666881"/>
                <a:ext cx="48924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905466-3C42-996E-7DC6-C749CD9E62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9552" y="1660761"/>
                  <a:ext cx="50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0AB79A-A8FC-3A36-700F-D2AEED98BA2A}"/>
                    </a:ext>
                  </a:extLst>
                </p14:cNvPr>
                <p14:cNvContentPartPr/>
                <p14:nvPr/>
              </p14:nvContentPartPr>
              <p14:xfrm>
                <a:off x="1958672" y="760041"/>
                <a:ext cx="259920" cy="85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0AB79A-A8FC-3A36-700F-D2AEED98BA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2552" y="753921"/>
                  <a:ext cx="272160" cy="864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0A4D61-1C5C-7994-4D09-73F38AB92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76" y="6417835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CD513-B0C3-9320-3150-79D21532E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AF1068-762B-0427-D31D-C16076AC5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747" b="34815"/>
          <a:stretch>
            <a:fillRect/>
          </a:stretch>
        </p:blipFill>
        <p:spPr>
          <a:xfrm>
            <a:off x="2454679" y="2456633"/>
            <a:ext cx="5114522" cy="40076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7767E7-A4FA-A1A1-89DF-9808DB93CA7E}"/>
              </a:ext>
            </a:extLst>
          </p:cNvPr>
          <p:cNvGrpSpPr/>
          <p:nvPr/>
        </p:nvGrpSpPr>
        <p:grpSpPr>
          <a:xfrm>
            <a:off x="2759643" y="2572982"/>
            <a:ext cx="3799148" cy="923330"/>
            <a:chOff x="2759643" y="2572982"/>
            <a:chExt cx="3799148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8BD03E-AC83-570B-F3F4-B35814D1224E}"/>
                </a:ext>
              </a:extLst>
            </p:cNvPr>
            <p:cNvSpPr txBox="1"/>
            <p:nvPr/>
          </p:nvSpPr>
          <p:spPr>
            <a:xfrm>
              <a:off x="2759643" y="2572982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1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8368BA-9351-42B9-FDCC-1B8FDBD111E7}"/>
                </a:ext>
              </a:extLst>
            </p:cNvPr>
            <p:cNvSpPr txBox="1"/>
            <p:nvPr/>
          </p:nvSpPr>
          <p:spPr>
            <a:xfrm>
              <a:off x="3516792" y="2785969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  <a:latin typeface="Cyber Brush" pitchFamily="2" charset="0"/>
                  <a:cs typeface="Times New Roman" panose="02020603050405020304" pitchFamily="18" charset="0"/>
                </a:rPr>
                <a:t>Consistency</a:t>
              </a:r>
              <a:endParaRPr lang="en-IN" sz="3000" b="1" dirty="0">
                <a:solidFill>
                  <a:srgbClr val="FF0000"/>
                </a:solidFill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A7609-D869-D119-1DE8-5837CAC103EA}"/>
              </a:ext>
            </a:extLst>
          </p:cNvPr>
          <p:cNvGrpSpPr/>
          <p:nvPr/>
        </p:nvGrpSpPr>
        <p:grpSpPr>
          <a:xfrm>
            <a:off x="2759642" y="4526474"/>
            <a:ext cx="4880321" cy="923330"/>
            <a:chOff x="2759642" y="4526474"/>
            <a:chExt cx="4880321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D7596-B648-66E9-58A7-17ADBEFF305F}"/>
                </a:ext>
              </a:extLst>
            </p:cNvPr>
            <p:cNvSpPr txBox="1"/>
            <p:nvPr/>
          </p:nvSpPr>
          <p:spPr>
            <a:xfrm>
              <a:off x="2759642" y="4526474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3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1D5CA-3DB1-048D-2D3D-0768875FA2B9}"/>
                </a:ext>
              </a:extLst>
            </p:cNvPr>
            <p:cNvSpPr txBox="1"/>
            <p:nvPr/>
          </p:nvSpPr>
          <p:spPr>
            <a:xfrm>
              <a:off x="3510819" y="4726178"/>
              <a:ext cx="412914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7030A0"/>
                  </a:solidFill>
                  <a:latin typeface="Cyber Brush" pitchFamily="2" charset="0"/>
                  <a:cs typeface="Times New Roman" panose="02020603050405020304" pitchFamily="18" charset="0"/>
                </a:rPr>
                <a:t>Problem Solver</a:t>
              </a:r>
              <a:endParaRPr lang="en-IN" sz="2800" b="1">
                <a:solidFill>
                  <a:srgbClr val="7030A0"/>
                </a:solidFill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5A1D6-D173-1B75-269E-595465284A52}"/>
              </a:ext>
            </a:extLst>
          </p:cNvPr>
          <p:cNvGrpSpPr/>
          <p:nvPr/>
        </p:nvGrpSpPr>
        <p:grpSpPr>
          <a:xfrm>
            <a:off x="2759643" y="3523642"/>
            <a:ext cx="3843976" cy="923330"/>
            <a:chOff x="2759643" y="3523642"/>
            <a:chExt cx="3843976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A6444A-9C91-CCB6-A65C-74EA6B2047D1}"/>
                </a:ext>
              </a:extLst>
            </p:cNvPr>
            <p:cNvSpPr txBox="1"/>
            <p:nvPr/>
          </p:nvSpPr>
          <p:spPr>
            <a:xfrm>
              <a:off x="2759643" y="3523642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2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914AB1-4615-5C46-02A3-13946F0DD69A}"/>
                </a:ext>
              </a:extLst>
            </p:cNvPr>
            <p:cNvSpPr txBox="1"/>
            <p:nvPr/>
          </p:nvSpPr>
          <p:spPr>
            <a:xfrm>
              <a:off x="3561620" y="3761172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>
                  <a:latin typeface="Cyber Brush" pitchFamily="2" charset="0"/>
                  <a:cs typeface="Times New Roman" panose="02020603050405020304" pitchFamily="18" charset="0"/>
                </a:rPr>
                <a:t>Discipline</a:t>
              </a:r>
              <a:endParaRPr lang="en-IN" sz="3000" b="1"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704F69-F915-19E1-9B98-CB745BEADD8C}"/>
              </a:ext>
            </a:extLst>
          </p:cNvPr>
          <p:cNvGrpSpPr/>
          <p:nvPr/>
        </p:nvGrpSpPr>
        <p:grpSpPr>
          <a:xfrm>
            <a:off x="2759641" y="5443434"/>
            <a:ext cx="3912914" cy="923330"/>
            <a:chOff x="2759641" y="5443434"/>
            <a:chExt cx="391291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F1EA51-E51A-B0E4-599A-EAED9A769E9B}"/>
                </a:ext>
              </a:extLst>
            </p:cNvPr>
            <p:cNvSpPr txBox="1"/>
            <p:nvPr/>
          </p:nvSpPr>
          <p:spPr>
            <a:xfrm>
              <a:off x="2759641" y="5443434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4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A6EEE9-A5F7-2DA5-740F-480A2EA45D51}"/>
                </a:ext>
              </a:extLst>
            </p:cNvPr>
            <p:cNvSpPr txBox="1"/>
            <p:nvPr/>
          </p:nvSpPr>
          <p:spPr>
            <a:xfrm>
              <a:off x="3630556" y="5716641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bg1"/>
                  </a:solidFill>
                  <a:latin typeface="Cyber Brush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IN" sz="3000">
                  <a:solidFill>
                    <a:srgbClr val="C00000"/>
                  </a:solidFill>
                </a:rPr>
                <a:t>Curiosity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6C07CD7-FA18-AABB-5CD9-C3F72EE81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2629742"/>
            <a:ext cx="3949559" cy="3786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D9DFC-6B52-91FE-D06C-D57A63120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DC865-F0EA-FEF7-3926-2361278C9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99" y="0"/>
            <a:ext cx="11887201" cy="256308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Miskan" pitchFamily="2" charset="0"/>
              </a:rPr>
              <a:t>Golden Traits for Success in Life &amp; Learning</a:t>
            </a:r>
            <a:endParaRPr sz="6600" dirty="0">
              <a:solidFill>
                <a:srgbClr val="002060"/>
              </a:solidFill>
              <a:latin typeface="Miskan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723" y="512985"/>
            <a:ext cx="8911687" cy="1280890"/>
          </a:xfrm>
        </p:spPr>
        <p:txBody>
          <a:bodyPr>
            <a:normAutofit/>
          </a:bodyPr>
          <a:lstStyle/>
          <a:p>
            <a:r>
              <a:rPr sz="5400" b="1"/>
              <a:t>What is a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536" y="1707155"/>
            <a:ext cx="6748463" cy="4799187"/>
          </a:xfrm>
        </p:spPr>
        <p:txBody>
          <a:bodyPr>
            <a:normAutofit fontScale="92500" lnSpcReduction="10000"/>
          </a:bodyPr>
          <a:lstStyle/>
          <a:p>
            <a:r>
              <a:rPr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dirty="0">
                <a:solidFill>
                  <a:schemeClr val="tx1"/>
                </a:solidFill>
              </a:rPr>
              <a:t>Computer</a:t>
            </a:r>
            <a:r>
              <a:rPr lang="en-US" sz="2400" dirty="0">
                <a:solidFill>
                  <a:schemeClr val="tx1"/>
                </a:solidFill>
              </a:rPr>
              <a:t> is an </a:t>
            </a:r>
            <a:r>
              <a:rPr lang="en-US" sz="2400" b="1" dirty="0">
                <a:solidFill>
                  <a:schemeClr val="tx1"/>
                </a:solidFill>
              </a:rPr>
              <a:t>electronic device</a:t>
            </a:r>
            <a:r>
              <a:rPr lang="en-US" sz="2400" dirty="0">
                <a:solidFill>
                  <a:schemeClr val="tx1"/>
                </a:solidFill>
              </a:rPr>
              <a:t> that that accepts raw data (input), processes it according to instructions (processing), and produces meaningful results (output).</a:t>
            </a:r>
            <a:endParaRPr sz="2400" dirty="0">
              <a:solidFill>
                <a:schemeClr val="tx1"/>
              </a:solidFill>
            </a:endParaRPr>
          </a:p>
          <a:p>
            <a:r>
              <a:rPr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</a:rPr>
              <a:t>It operates based on the </a:t>
            </a:r>
            <a:r>
              <a:rPr lang="en-US" sz="2400" b="1" dirty="0">
                <a:solidFill>
                  <a:schemeClr val="tx1"/>
                </a:solidFill>
              </a:rPr>
              <a:t>INPUT </a:t>
            </a:r>
            <a:r>
              <a:rPr sz="2400" dirty="0">
                <a:solidFill>
                  <a:schemeClr val="tx1"/>
                </a:solidFill>
              </a:rPr>
              <a:t>→ Process</a:t>
            </a:r>
            <a:r>
              <a:rPr lang="en-US" sz="2400" dirty="0">
                <a:solidFill>
                  <a:schemeClr val="tx1"/>
                </a:solidFill>
              </a:rPr>
              <a:t>ing</a:t>
            </a:r>
            <a:r>
              <a:rPr sz="2400" dirty="0">
                <a:solidFill>
                  <a:schemeClr val="tx1"/>
                </a:solidFill>
              </a:rPr>
              <a:t> → Output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.</a:t>
            </a:r>
          </a:p>
          <a:p>
            <a:r>
              <a:rPr sz="2400" dirty="0">
                <a:solidFill>
                  <a:schemeClr val="tx1"/>
                </a:solidFill>
              </a:rPr>
              <a:t>- Key Features: </a:t>
            </a:r>
            <a:endParaRPr lang="en-US" sz="24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	✅ High Speed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Accuracy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Large Storage Capacity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Automation (works with minimal human 			intervention)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Versatility (can perform a wide range of 			tasks)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029" name="Picture 5" descr="Software development png with AI generated. 30578698 PNG">
            <a:extLst>
              <a:ext uri="{FF2B5EF4-FFF2-40B4-BE49-F238E27FC236}">
                <a16:creationId xmlns:a16="http://schemas.microsoft.com/office/drawing/2014/main" id="{6A7F94F9-DC72-CF7E-9F24-F53C9CC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5203" y="1448364"/>
            <a:ext cx="3160743" cy="222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What is an AI PC and Should you buy One - Cleaner One Pro">
            <a:extLst>
              <a:ext uri="{FF2B5EF4-FFF2-40B4-BE49-F238E27FC236}">
                <a16:creationId xmlns:a16="http://schemas.microsoft.com/office/drawing/2014/main" id="{C098FB04-4A59-E5D7-DEA6-48B67B57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03" y="4156072"/>
            <a:ext cx="3297140" cy="2005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A6D19E-EDBF-F17F-C554-F86444074962}"/>
                  </a:ext>
                </a:extLst>
              </p14:cNvPr>
              <p14:cNvContentPartPr/>
              <p14:nvPr/>
            </p14:nvContentPartPr>
            <p14:xfrm>
              <a:off x="10216623" y="6617737"/>
              <a:ext cx="53640" cy="3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A6D19E-EDBF-F17F-C554-F86444074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0503" y="6611617"/>
                <a:ext cx="6588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4DA2F1-EC7A-8FEE-34E8-5ABFF9DBC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DEC0CB-CD46-4F42-7528-2DA6F4BBD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A1CE-26B2-D47A-B2AD-A067752C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12" y="45766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Classification of Computer</a:t>
            </a:r>
            <a:endParaRPr lang="en-IN" sz="44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CB8D9-9094-2A57-B0B0-7C33992D3777}"/>
              </a:ext>
            </a:extLst>
          </p:cNvPr>
          <p:cNvSpPr txBox="1"/>
          <p:nvPr/>
        </p:nvSpPr>
        <p:spPr>
          <a:xfrm>
            <a:off x="2821858" y="1237263"/>
            <a:ext cx="5521063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Analog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3200" dirty="0"/>
              <a:t>Digital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3200" dirty="0"/>
              <a:t>Hybrid</a:t>
            </a:r>
          </a:p>
          <a:p>
            <a:pPr marL="800100" lvl="1" indent="-342900">
              <a:buFont typeface="+mj-lt"/>
              <a:buAutoNum type="arabicPeriod"/>
            </a:pPr>
            <a:endParaRPr lang="en-IN" sz="1400" dirty="0"/>
          </a:p>
          <a:p>
            <a:r>
              <a:rPr lang="en-IN" sz="3200" dirty="0"/>
              <a:t>Based On Size</a:t>
            </a:r>
          </a:p>
          <a:p>
            <a:r>
              <a:rPr lang="en-IN" sz="3200" dirty="0"/>
              <a:t>	1. Embedded Computer</a:t>
            </a:r>
          </a:p>
          <a:p>
            <a:r>
              <a:rPr lang="en-IN" sz="3200" dirty="0"/>
              <a:t>	2. Micro Computer</a:t>
            </a:r>
          </a:p>
          <a:p>
            <a:r>
              <a:rPr lang="en-IN" sz="3200" dirty="0"/>
              <a:t>	3. Mini Computer</a:t>
            </a:r>
          </a:p>
          <a:p>
            <a:r>
              <a:rPr lang="en-IN" sz="3200" dirty="0"/>
              <a:t>	4. Mainframe Computer</a:t>
            </a:r>
          </a:p>
          <a:p>
            <a:r>
              <a:rPr lang="en-IN" sz="3200" dirty="0"/>
              <a:t>	5. Suber Computer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C32519-0577-C6EE-9F22-DD0857229A8C}"/>
                  </a:ext>
                </a:extLst>
              </p14:cNvPr>
              <p14:cNvContentPartPr/>
              <p14:nvPr/>
            </p14:nvContentPartPr>
            <p14:xfrm>
              <a:off x="2249823" y="4189137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C32519-0577-C6EE-9F22-DD0857229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3703" y="418301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CDAA992-3DCE-D225-8060-35E816F7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29E7C8-9586-F2A5-7AE8-2FFD91EE5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22510"/>
            <a:ext cx="8911687" cy="1280890"/>
          </a:xfrm>
        </p:spPr>
        <p:txBody>
          <a:bodyPr>
            <a:normAutofit/>
          </a:bodyPr>
          <a:lstStyle/>
          <a:p>
            <a:r>
              <a:rPr sz="5600">
                <a:latin typeface="Algerian" panose="04020705040A02060702" pitchFamily="82" charset="0"/>
              </a:rPr>
              <a:t>Types of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03400"/>
            <a:ext cx="8915400" cy="1433286"/>
          </a:xfrm>
        </p:spPr>
        <p:txBody>
          <a:bodyPr>
            <a:normAutofit/>
          </a:bodyPr>
          <a:lstStyle/>
          <a:p>
            <a:r>
              <a:rPr sz="2800"/>
              <a:t>- Desktop, Laptop, Tablet</a:t>
            </a:r>
          </a:p>
          <a:p>
            <a:r>
              <a:rPr sz="2800"/>
              <a:t>- Smartphone, Server, Supercomputer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57031-BBB3-6E5B-1058-8CB03BDA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6" y="3690439"/>
            <a:ext cx="4481241" cy="2638699"/>
          </a:xfrm>
          <a:prstGeom prst="rect">
            <a:avLst/>
          </a:prstGeom>
        </p:spPr>
      </p:pic>
      <p:pic>
        <p:nvPicPr>
          <p:cNvPr id="5126" name="Picture 6" descr="Smartphone PNG image transparent image download, size: 1000x1000px">
            <a:extLst>
              <a:ext uri="{FF2B5EF4-FFF2-40B4-BE49-F238E27FC236}">
                <a16:creationId xmlns:a16="http://schemas.microsoft.com/office/drawing/2014/main" id="{5758B98F-990F-6C32-3423-E5381755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0270" flipH="1">
            <a:off x="9629829" y="368496"/>
            <a:ext cx="2605314" cy="26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n Overview of Super Computers. What is a Supercomputer? | by Manas Dalvi |  Medium">
            <a:extLst>
              <a:ext uri="{FF2B5EF4-FFF2-40B4-BE49-F238E27FC236}">
                <a16:creationId xmlns:a16="http://schemas.microsoft.com/office/drawing/2014/main" id="{A64540D1-218B-7B3B-A96E-9A976266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r="6877"/>
          <a:stretch>
            <a:fillRect/>
          </a:stretch>
        </p:blipFill>
        <p:spPr bwMode="auto">
          <a:xfrm>
            <a:off x="8548914" y="3578582"/>
            <a:ext cx="3512458" cy="27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ow to choose the best server solution for your business - The Business  Journals">
            <a:extLst>
              <a:ext uri="{FF2B5EF4-FFF2-40B4-BE49-F238E27FC236}">
                <a16:creationId xmlns:a16="http://schemas.microsoft.com/office/drawing/2014/main" id="{0117A799-A5A6-8D92-64A3-3D7DB81A4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/>
          <a:stretch>
            <a:fillRect/>
          </a:stretch>
        </p:blipFill>
        <p:spPr bwMode="auto">
          <a:xfrm>
            <a:off x="4886487" y="3585677"/>
            <a:ext cx="3512457" cy="27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3CBDF-1633-15F0-6427-E01E4030E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419621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57425-739E-5E57-6CCF-7284E82D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1A412-BD83-EB50-76C4-DE882642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71710"/>
            <a:ext cx="10271760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sz="5600">
                <a:latin typeface="Algerian" panose="04020705040A02060702" pitchFamily="82" charset="0"/>
              </a:rPr>
              <a:t>Generations of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512" y="1671320"/>
            <a:ext cx="8915400" cy="3777622"/>
          </a:xfrm>
        </p:spPr>
        <p:txBody>
          <a:bodyPr>
            <a:normAutofit/>
          </a:bodyPr>
          <a:lstStyle/>
          <a:p>
            <a:r>
              <a:rPr sz="2800">
                <a:solidFill>
                  <a:schemeClr val="tx1"/>
                </a:solidFill>
              </a:rPr>
              <a:t>1st Gen: Vacuum Tubes (ENIAC)</a:t>
            </a:r>
          </a:p>
          <a:p>
            <a:r>
              <a:rPr sz="2800">
                <a:solidFill>
                  <a:schemeClr val="tx1"/>
                </a:solidFill>
              </a:rPr>
              <a:t>2nd Gen: Transistors (IBM 1401)</a:t>
            </a:r>
          </a:p>
          <a:p>
            <a:r>
              <a:rPr sz="2800">
                <a:solidFill>
                  <a:schemeClr val="tx1"/>
                </a:solidFill>
              </a:rPr>
              <a:t>3rd Gen: ICs (IBM 360)</a:t>
            </a:r>
          </a:p>
          <a:p>
            <a:r>
              <a:rPr sz="2800">
                <a:solidFill>
                  <a:schemeClr val="tx1"/>
                </a:solidFill>
              </a:rPr>
              <a:t>4th Gen: Microprocessors (Intel-based PCs)</a:t>
            </a:r>
          </a:p>
          <a:p>
            <a:r>
              <a:rPr sz="2800">
                <a:solidFill>
                  <a:schemeClr val="tx1"/>
                </a:solidFill>
              </a:rPr>
              <a:t>5th Gen: AI &amp; ML (Smart Assistants)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EFBD5-8C36-2179-EBDC-4B649013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16" y="4847138"/>
            <a:ext cx="1752381" cy="1498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5BEFE-BE93-B96F-6869-72B1F222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24" y="4697101"/>
            <a:ext cx="2288985" cy="1798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DB2FC-6C6C-E0CC-D566-46E36EEC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782" y="4476253"/>
            <a:ext cx="1790476" cy="2107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7F281-9C6A-8C3E-6C64-B196A145B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18" y="4593988"/>
            <a:ext cx="1688889" cy="2374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B5C547-F160-E767-E4F7-BF17623C6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594" y="4593988"/>
            <a:ext cx="2797692" cy="2004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3211C-9B3B-0052-768D-DF4841EBE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31459"/>
            <a:ext cx="12192000" cy="438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8000" b="-1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229" y="624110"/>
            <a:ext cx="10435771" cy="1001490"/>
          </a:xfrm>
        </p:spPr>
        <p:txBody>
          <a:bodyPr>
            <a:noAutofit/>
          </a:bodyPr>
          <a:lstStyle/>
          <a:p>
            <a:r>
              <a:rPr sz="4400">
                <a:latin typeface="Algerian" panose="04020705040A02060702" pitchFamily="82" charset="0"/>
              </a:rPr>
              <a:t>Computer 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376" y="1614713"/>
            <a:ext cx="9366846" cy="3860800"/>
          </a:xfrm>
        </p:spPr>
        <p:txBody>
          <a:bodyPr>
            <a:normAutofit/>
          </a:bodyPr>
          <a:lstStyle/>
          <a:p>
            <a:r>
              <a:rPr lang="en-US" sz="3200"/>
              <a:t> </a:t>
            </a:r>
            <a:r>
              <a:rPr sz="3200"/>
              <a:t>Input Devices: Keyboard, Mouse, Scanner</a:t>
            </a:r>
          </a:p>
          <a:p>
            <a:r>
              <a:rPr lang="en-US" sz="3200"/>
              <a:t> </a:t>
            </a:r>
            <a:r>
              <a:rPr sz="3200"/>
              <a:t>Output Devices: Monitor, Printer, Speaker</a:t>
            </a:r>
          </a:p>
          <a:p>
            <a:r>
              <a:rPr lang="en-US" sz="3200"/>
              <a:t> </a:t>
            </a:r>
            <a:r>
              <a:rPr sz="3200"/>
              <a:t>Processing: CPU (ALU + CU), RAM, </a:t>
            </a:r>
            <a:r>
              <a:rPr lang="en-US" sz="3200"/>
              <a:t>   	</a:t>
            </a:r>
            <a:r>
              <a:rPr sz="3200"/>
              <a:t>Motherboard</a:t>
            </a:r>
          </a:p>
          <a:p>
            <a:r>
              <a:rPr lang="en-US" sz="3200"/>
              <a:t> </a:t>
            </a:r>
            <a:r>
              <a:rPr sz="3200"/>
              <a:t>Storage: HDD, SSD, USB, CD/DVD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549CA-A325-6995-D69D-BCA500A6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79" y="4602288"/>
            <a:ext cx="11016343" cy="230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8AC87-130C-9EA6-5F8A-78C5DCA1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778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E71DB-3E1E-7A0B-D0D2-F1B9DE07D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>
            <a:normAutofit/>
          </a:bodyPr>
          <a:lstStyle/>
          <a:p>
            <a:r>
              <a:rPr sz="5400">
                <a:latin typeface="Algerian" panose="04020705040A02060702" pitchFamily="82" charset="0"/>
              </a:rPr>
              <a:t>Types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355" y="1905000"/>
            <a:ext cx="8915400" cy="2728686"/>
          </a:xfrm>
        </p:spPr>
        <p:txBody>
          <a:bodyPr>
            <a:normAutofit/>
          </a:bodyPr>
          <a:lstStyle/>
          <a:p>
            <a:r>
              <a:rPr sz="3200"/>
              <a:t>1. System Software: Windows, Linux</a:t>
            </a:r>
          </a:p>
          <a:p>
            <a:r>
              <a:rPr sz="3200"/>
              <a:t>2. Application Software: MS Office, </a:t>
            </a:r>
            <a:r>
              <a:rPr lang="en-US" sz="3200"/>
              <a:t>				 	   </a:t>
            </a:r>
            <a:r>
              <a:rPr sz="3200"/>
              <a:t>Browsers</a:t>
            </a:r>
          </a:p>
          <a:p>
            <a:r>
              <a:rPr sz="3200"/>
              <a:t>3. Utility Software: Antivirus, WinRAR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9DAEBA-1CB5-AC25-33F6-3028D16A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40E56F-7A5D-8FA0-166F-ECDF1BC4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987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Operating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40" y="1879600"/>
            <a:ext cx="8313920" cy="3777622"/>
          </a:xfrm>
        </p:spPr>
        <p:txBody>
          <a:bodyPr>
            <a:normAutofit/>
          </a:bodyPr>
          <a:lstStyle/>
          <a:p>
            <a:r>
              <a:rPr sz="3200"/>
              <a:t>- Interface between user and hardware</a:t>
            </a:r>
          </a:p>
          <a:p>
            <a:r>
              <a:rPr sz="3200"/>
              <a:t>- Manages files, memory, hardware</a:t>
            </a:r>
          </a:p>
          <a:p>
            <a:r>
              <a:rPr sz="3200"/>
              <a:t>- GUI Elements: Start Menu, Taskbar, File Explorer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2F8018-1BDA-2159-F94F-1EC42F12D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419621"/>
            <a:ext cx="12192000" cy="438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5DF28-A488-2671-05B2-907704E4F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Flame">
  <a:themeElements>
    <a:clrScheme name="Custom 258">
      <a:dk1>
        <a:sysClr val="windowText" lastClr="000000"/>
      </a:dk1>
      <a:lt1>
        <a:sysClr val="window" lastClr="FFFFFF"/>
      </a:lt1>
      <a:dk2>
        <a:srgbClr val="FF4D00"/>
      </a:dk2>
      <a:lt2>
        <a:srgbClr val="E7E6E6"/>
      </a:lt2>
      <a:accent1>
        <a:srgbClr val="FF4D00"/>
      </a:accent1>
      <a:accent2>
        <a:srgbClr val="FE7032"/>
      </a:accent2>
      <a:accent3>
        <a:srgbClr val="FFAD8D"/>
      </a:accent3>
      <a:accent4>
        <a:srgbClr val="FFC000"/>
      </a:accent4>
      <a:accent5>
        <a:srgbClr val="FEE599"/>
      </a:accent5>
      <a:accent6>
        <a:srgbClr val="D9E8F5"/>
      </a:accent6>
      <a:hlink>
        <a:srgbClr val="0563C1"/>
      </a:hlink>
      <a:folHlink>
        <a:srgbClr val="954F72"/>
      </a:folHlink>
    </a:clrScheme>
    <a:fontScheme name="Custom 116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295539A-A88B-45AD-9F0B-22BA866DCEBF}">
  <we:reference id="wa200005566" version="3.0.0.3" store="en-IN" storeType="OMEX"/>
  <we:alternateReferences>
    <we:reference id="WA200005566" version="3.0.0.3" store="WA200005566" storeType="OMEX"/>
  </we:alternateReferences>
  <we:properties>
    <we:property name="theme" value="{&quot;name&quot;:&quot;Flame&quot;,&quot;color&quot;:&quot;#FF4D00&quot;,&quot;colorPalette&quot;:[&quot;000000&quot;,&quot;FFFFFF&quot;,&quot;FF4D00&quot;,&quot;E7E6E6&quot;,&quot;FF4D00&quot;,&quot;FE7032&quot;,&quot;FFAD8D&quot;,&quot;FFC000&quot;,&quot;FEE599&quot;,&quot;D9E8F5&quot;,&quot;0563C1&quot;,&quot;954F72&quot;],&quot;isDefault&quot;:true,&quot;previewImages&quot;:[&quot;https://cpp.appsdowonders.com/assets/SlideTitle-flame.png&quot;,&quot;https://cpp.appsdowonders.com/assets/SlideTextbox1V1-flame.png&quot;,&quot;https://cpp.appsdowonders.com/assets/SlideTextbox3V1-flame.png&quot;,&quot;https://cpp.appsdowonders.com/assets/SlideTable-flame.png&quot;,&quot;https://cpp.appsdowonders.com/assets/SlideTimelineV1-flame.png&quot;],&quot;previewAnimation&quot;:&quot;https://cpp.appsdowonders.com/assets/flame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245</TotalTime>
  <Words>940</Words>
  <Application>Microsoft Office PowerPoint</Application>
  <PresentationFormat>Widescreen</PresentationFormat>
  <Paragraphs>122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Algerian</vt:lpstr>
      <vt:lpstr>Arial</vt:lpstr>
      <vt:lpstr>Arial Black</vt:lpstr>
      <vt:lpstr>Calibri</vt:lpstr>
      <vt:lpstr>Century Gothic</vt:lpstr>
      <vt:lpstr>Cyber Brush</vt:lpstr>
      <vt:lpstr>Miskan</vt:lpstr>
      <vt:lpstr>Montserrat SemiBold</vt:lpstr>
      <vt:lpstr>Segoe UI Black</vt:lpstr>
      <vt:lpstr>Times New Roman</vt:lpstr>
      <vt:lpstr>Wingdings</vt:lpstr>
      <vt:lpstr>Wingdings 3</vt:lpstr>
      <vt:lpstr>Wisp</vt:lpstr>
      <vt:lpstr>Flame</vt:lpstr>
      <vt:lpstr>Day 1: Computer Basics &amp; Fundamentals</vt:lpstr>
      <vt:lpstr>Golden Traits for Success in Life &amp; Learning</vt:lpstr>
      <vt:lpstr>What is a Computer?</vt:lpstr>
      <vt:lpstr>Classification of Computer</vt:lpstr>
      <vt:lpstr>Types of Computers</vt:lpstr>
      <vt:lpstr>Generations of Computers</vt:lpstr>
      <vt:lpstr>Computer Hardware Components</vt:lpstr>
      <vt:lpstr>Types of Software</vt:lpstr>
      <vt:lpstr>Operating System Basics</vt:lpstr>
      <vt:lpstr>Hands-On Practical Tasks</vt:lpstr>
      <vt:lpstr>Q&amp;A + Recap</vt:lpstr>
      <vt:lpstr>Activity / Homework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Suraj Arya</dc:creator>
  <cp:keywords/>
  <dc:description>generated using python-pptx</dc:description>
  <cp:lastModifiedBy>Suraj Arya</cp:lastModifiedBy>
  <cp:revision>2</cp:revision>
  <dcterms:created xsi:type="dcterms:W3CDTF">2013-01-27T09:14:16Z</dcterms:created>
  <dcterms:modified xsi:type="dcterms:W3CDTF">2025-08-13T11:14:29Z</dcterms:modified>
  <cp:category/>
</cp:coreProperties>
</file>